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notesSlides/notesSlide1.xml" ContentType="application/vnd.openxmlformats-officedocument.presentationml.notesSlide+xml"/>
  <Override PartName="/ppt/ink/inkAction6.xml" ContentType="application/vnd.ms-office.inkAction+xml"/>
  <Override PartName="/ppt/notesSlides/notesSlide2.xml" ContentType="application/vnd.openxmlformats-officedocument.presentationml.notesSlide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ppt/notesSlides/notesSlide3.xml" ContentType="application/vnd.openxmlformats-officedocument.presentationml.notesSlide+xml"/>
  <Override PartName="/ppt/ink/inkAction14.xml" ContentType="application/vnd.ms-office.inkAction+xml"/>
  <Override PartName="/ppt/ink/inkAction15.xml" ContentType="application/vnd.ms-office.inkAction+xml"/>
  <Override PartName="/ppt/ink/inkAction16.xml" ContentType="application/vnd.ms-office.inkAction+xml"/>
  <Override PartName="/ppt/ink/inkAction17.xml" ContentType="application/vnd.ms-office.inkAction+xml"/>
  <Override PartName="/ppt/notesSlides/notesSlide4.xml" ContentType="application/vnd.openxmlformats-officedocument.presentationml.notesSlide+xml"/>
  <Override PartName="/ppt/ink/inkAction18.xml" ContentType="application/vnd.ms-office.inkAction+xml"/>
  <Override PartName="/ppt/ink/inkAction19.xml" ContentType="application/vnd.ms-office.inkAction+xml"/>
  <Override PartName="/ppt/ink/inkAction20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61" r:id="rId2"/>
    <p:sldId id="283" r:id="rId3"/>
    <p:sldId id="282" r:id="rId4"/>
    <p:sldId id="281" r:id="rId5"/>
    <p:sldId id="284" r:id="rId6"/>
    <p:sldId id="285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5" r:id="rId20"/>
    <p:sldId id="306" r:id="rId21"/>
    <p:sldId id="317" r:id="rId22"/>
    <p:sldId id="307" r:id="rId23"/>
    <p:sldId id="314" r:id="rId24"/>
    <p:sldId id="315" r:id="rId25"/>
    <p:sldId id="316" r:id="rId26"/>
    <p:sldId id="313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53" autoAdjust="0"/>
  </p:normalViewPr>
  <p:slideViewPr>
    <p:cSldViewPr snapToGrid="0">
      <p:cViewPr varScale="1">
        <p:scale>
          <a:sx n="60" d="100"/>
          <a:sy n="60" d="100"/>
        </p:scale>
        <p:origin x="72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" units="1/cm"/>
          <inkml:channelProperty channel="Y" name="resolution" value="40" units="1/cm"/>
          <inkml:channelProperty channel="T" name="resolution" value="1" units="1/dev"/>
        </inkml:channelProperties>
      </inkml:inkSource>
      <inkml:timestamp xml:id="ts0" timeString="2021-12-05T04:30:29.43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2325">
    <iact:property name="dataType"/>
    <iact:actionData xml:id="d0">
      <inkml:trace xmlns:inkml="http://www.w3.org/2003/InkML" xml:id="stk0" contextRef="#ctx0" brushRef="#br0">9990 10079 0,'88'-66'38,"-65"66"-37,-1 0 1,-22-23 1,22 23-2,0 0 4,0 0 1,-22-22-5,22 22 1,0 0 5,89-44 16,-89 44-22,0 0 1,1 0-1,-1 0 1,0 0 0,0 0-1,0 0 1,0 0-1,1 0 1,-1 0-1,44 0 3,-44 0-2,0 0-2,1 0 1,-1 0 0,0 0 0,0 0 0,0 0 0,22 0 0,-21 0 0,-1 0 0,22 0 0,-22 0 0,0 0 0,67 0 3,-67 0-4,0 0 2,23 0-1,-23 0 0,0 0 0,22 0-1,-22 0 1,23 0 0,-23 0 0,0 0 0,22 0 0,0 0 0,-21 0 0,21 0 0,-22 0 3,67 0-2,-67 0-2,0 0 1,22 0 0,-22 0-1,1 0 1,21 0 0,-22 0 0,22 0 0,-22 0 0,1 0 0,-1 0 0,0 0 0,22 0 2,1 0-1,-1 0-1,-22 0 0,0 0 0,0 0 0,0 0 0,1 0 0,-1 0 0,0 0 0,0 0 0,0 0 1,0 0-1,0 0 2,23 0-2,-23 0 1,0 0-1,0 0 0,0 0 0,1 0 2,-1 0-2,0 0 1,0 0 0,0 0 1,0 0-1,0 0-1,1 0 1,-1 0 1,0 0-2,0 0 2,0 0-1,0 0 0,0 0 0,1 0 0,-1 0 0,0 0 0,0 0 0,0 0-1,0 0 0,-22-22 1,23 22-1,-1 0 1,0 0-1,0 0 1,0 0 0,0 0 0,0 0-1,1 0 1,-1 0 0,0-22-1,0 22 2,0 0-1,0 0 0,0 0 0,1 0 0,-1 0 0,0 0 1,0 0 0,0 0 0,0 0 0,67 0 27</inkml:trace>
    </iact:actionData>
  </iact:action>
  <iact:action type="add" startTime="3549">
    <iact:property name="dataType"/>
    <iact:actionData xml:id="d1">
      <inkml:trace xmlns:inkml="http://www.w3.org/2003/InkML" xml:id="stk1" contextRef="#ctx0" brushRef="#br0">4231 10168 0,'0'-23'4,"22"23"15,22 0 3,-22 0-19,1 0 2,176 0 16,-155 0-19,-22 0-1,1 0 0,-1 0 0,0 0 1,22 0 0,-22 0-1,0 0 0,1 0 0,-1 0 1,0 0-1,0 0 0,0 0 0,0 0 0,1 0 0,-1 0 0,0 0 0,0 0 1,0 0-1,45 0 1,-45 0-1,0-22 0,0 22 0,0 0 0,0 0 0,0 0 0,1 0 0,-1 0 0,0 0 0,0 0 0,0 0 0,23 0 0,-23 0 0,0 0 2,66 0-2,-65 0 0,21 0 0,-22 0 1,0 0-1,45 0 0,-45 0 0,22 0 0,-22 0 0,0 0 0,0 0 0,23 0 0,-23 0 0,0 0 2,45 0-2,-45 0 0,22 0-1,-22 0 2,22 0-1,1 0 0,-23 0 0,0 0 0,0 0 0,0 0 0,0 0 1,1 0-2,-1 0 1,0 0 1,22 0 1,1 0-2,-23 0 0,0 0 1,22 0-1,-22 0 1,0 0 0,1 0 0,-1 0 0,0 0 3</inkml:trace>
    </iact:actionData>
  </iact:action>
  <iact:action type="add" startTime="4682">
    <iact:property name="dataType"/>
    <iact:actionData xml:id="d2">
      <inkml:trace xmlns:inkml="http://www.w3.org/2003/InkML" xml:id="stk2" contextRef="#ctx0" brushRef="#br0">18163 8263 0,'-22'0'40,"0"0"-33,0 0 0,-1 22 3,-21 22-10,-22 23 2,43-45 1,1 0-2,0 0 0,0 0 1,0 0 0,0 0-1,22 1 1,-22-1-1,22 0 1,-23 0 0,-21 22 0,44-21-1,-22-23 1,22 44-1,-22-22 1,0 0-1,22 0 1,-22 0 0,22 1 0,-23 21 0,1 0 0,22-22-1,0 0 1,-22 1-1,22-1 1,0 22-1,-22-44 0,22 22 0,0 0 0,0 1 1,0-1-1,0 0 0,-22-22 0,22 22-1,0 0 2,0 22-1,0-21 0,0-1 1,0 0-1,0 0 1,0 22-1,0-22 0,0 1 1,0-1-1,0 0 1,0 0-1,0 0-1,0 0 2,0 1-1,0-1 1,0 0-1,0 0-1,0 0 1,0 0 0,0 0 1,0 1-1,0-1 0,0 0 1,0 0 0,0 0-2,0 0 1,0 1 0,22-1 1,-22 0-1,0 0 0,0 0 0,22 0 1,-22 0-1,0 1 1,0-1-1,22 0 1,-22 0 0,0 0-1,22-22 1,-22 22-1,0 0 0,0 1 0,23-23 2,-23 22-2,0 0 2,22 0 0,-22 0 0,0 0 1,0 1 0,22-23-3,-22 22 2,0 0 1,0 0 0,22-22-2,-22 22 1,0 0 2,22-22-4,-22 22 3,0 1 3,0-1 0,22-22-5,-22 22 5,0 0 15</inkml:trace>
    </iact:actionData>
  </iact:action>
  <iact:action type="add" startTime="7446">
    <iact:property name="dataType"/>
    <iact:actionData xml:id="d3">
      <inkml:trace xmlns:inkml="http://www.w3.org/2003/InkML" xml:id="stk3" contextRef="#ctx0" brushRef="#br0">9325 13867 0,'133'-22'4,"-89"22"-2,-221 22-2,377-44 2,-178 22-2,22 0 1,0 0 1,-21-22 0,-1 22 0,0 0-1,0 0 0,0 0 0,22 0 1,1 0-1,-23 0 1,0 0-1,0 0-1,0 0 2,23-23-1,-23 23 0,0 0 1,22 0-1,1 0 1,-1 0-1,-22 0 2,0 0-3,22-22 1,-21 22 0,-1 0 1,22 0-1,-22 0-1,0 0 1,23 0 1,-1 0-1,-22 0 0,0 0 0,0 0 1,1 0-1,-1 0 1,44-22 1,-44 22-2,23 0 0,-1 0 0,-22 0 1,22 0-1,1 0 1,-23 0-1,0 0 1,22 0 1,0 0-2,-21 0 1,21 0-1,-22 0 0,0 0 1,0 0-1,1 0 0,-1 0-1,0 0 2,22 0-1,-22 0 0,0 0 2,23 0-2,-23 0 1,22 0-1,-22 0 0,0 0 0,1 0 1,21 0-1,-22 0 0,0 0 0,0 0 1,23 0-1,-23 0 2,66 0-2,-65 0 1,-1 0-1,0 0 0,0 0 1,22 0-1,-22 0 0,1 0 1,21 0-1,-22 0 0,0 0 1,23 0-1,-23 0 1,22 0-1,-22 0 0,0 0 1,23 0-1,-23 0 0,0 0 1,0 0-1,0 0 0,22 0 1,-21 0-1,-1 0 1,22 0-1,-22 0 1,0 0-1,1 0-1,-1 0 2,22-22-1,-22 22 0,0 0 1,0 0-1,1 0 0,-1 0 1,22 0-1,-22 0 1,22 0-1,-21 0 0,-1 0 1,22 0-1,-22-22 1,0 22-1,1 0 0,-1 0 1,0 0-1,0 0-1,0 0 2,22 0-1,-21 0 1,-1 0-1,0 0 0,0 0 1,22 0-1,-22 0 0,1 0 1,-1 0-1,0 0 1,22 0-1,-22 0 1,23 0 1,21 0-2,-44 0 0,0 0 1,1 0-1,-1 0-1,0 0 2,22 0-1,-22 0 0,0 0 1,1 0-1,-1 0-1,0 0 2,0 0-2,0 0 2,0 0-1,0 0 0,1 0 1,21 0-1,-22 0 0,0 0 0,0 0 1,1 0-2,-1 0 1,0 0 0,0 0 1,0 0-1,0 0 1,0 0 0,23 0-1,-23 0 1,0 0-1,0 0 1,0 0-1,0 0 1,1 0 0,-1 0-1,0 0 1,0 0 0,0 0 0,0 0 0,1 0 0,-1 0 0,0 0 1,0-22 0,0 22-2,0 0 1,0 0 0,1 0 1,-1 0 0,0 0-1,-22-22 0,22 22 0,0 0-1,0 0 2,0 0 0,1 0 0,-1 0 0,0-23 0,0 23 1,0 0-1,0 0 0,1 0 0,-1 0 0,0 0 0,0 0 1,0 0 0,0 0 0,0 0 0,1 0 1,-1 0 0,0 0 9,0 0-9</inkml:trace>
    </iact:actionData>
  </iact:action>
  <iact:action type="add" startTime="8406">
    <iact:property name="dataType"/>
    <iact:actionData xml:id="d4">
      <inkml:trace xmlns:inkml="http://www.w3.org/2003/InkML" xml:id="stk4" contextRef="#ctx0" brushRef="#br0">2747 12183 0,'22'0'3,"-22"-22"-2,22 22 0,0 0 2,0 0 2,1 0 1,-1 0-1,44 0 28,-44 0-30,1 0 1,-1 0 0,0 0-2,0 0-1,0 0 1,0 0 0,0 0 0,1 0-1,-1 0 1,0 0-1,0 0 0,0 0 0,0 0 1,23 0-1,-23 0 0,0 0 0,44 0 1,-44 0 1,45 0-2,-1 0 1,-43 0-1,21 0 0,-22 0 1,22 0-1,-22 0-1,23 0 2,21 0-1,-44 0 1,23 0-1,-23 0 2,89 0-2,-45 0 1,-44 0-1,45 0 1,-23 0-1,-22 0 1,22 0-1,-22 0 0,23 0 1,-23 0 2,89 0-2,-67 0 0,-22 0-1,0 0 1,23 0-1,-23 0 1,0 0 0,0 0 0,0 0 3</inkml:trace>
    </iact:actionData>
  </iact:action>
  <iact:action type="add" startTime="9009">
    <iact:property name="dataType"/>
    <iact:actionData xml:id="d5">
      <inkml:trace xmlns:inkml="http://www.w3.org/2003/InkML" xml:id="stk5" contextRef="#ctx0" brushRef="#br0">2392 13557 0,'23'0'31,"-1"-22"-23,0 22-3,67 0 5,-67 0-9,111 0 1,-45 0 0,-66 0 1,23 0-2,-23 0 1,0 0-1,0 0-1,0 0 2,23 0-1,-23 0 1,22 0 1,45 0-2,-67 0 1,22 0-1,-22 0 1,45 0 0,-23 0-1,0 0 1,-22 0-1,0 0 0,23 0 2,-1 22-2,-22-22 0,23 0 1,-23 0 0,0 0 0,0 0-1,0 0 0,0 0 0,-22 22-1,67-22 2,-45 0 0,0 0 1,0 0-2,0 0 0,0 0 1,1 0 0,-1 22 1,0-22 1</inkml:trace>
    </iact:actionData>
  </iact:action>
  <iact:action type="add" startTime="9574">
    <iact:property name="dataType"/>
    <iact:actionData xml:id="d6">
      <inkml:trace xmlns:inkml="http://www.w3.org/2003/InkML" xml:id="stk6" contextRef="#ctx0" brushRef="#br0">2592 15152 0,'22'0'28,"0"0"-21,-22-23-5,22 23 0,0 0 3,289 0 23,-156 0-21,-89 0-6,133 0 1,-110 0 0,-23 0-1,-21 0 1,-1 0-1,0 0 0,45 0 2,22 0-2,-89 0 1,66 0-1,1 0 1,-67 0-1,22 0 1,1 0-1,21 0 0,1 0 0,-23 0 1,45 0 0,21 0 0,-65 0 0,21 0 0,0 0-1,-43 0 1,21 0-1,0 0 1,1 0-1,-1 0 3,44 0-2,-43 0-1,-23 0 1,22 0-1,-22 0 1,0 0-1,1 0 1,-1 0-1,22 0 1,-22 0 1,0 0 0,-44 0 43</inkml:trace>
    </iact:actionData>
  </iact:action>
  <iact:action type="add" startTime="12226">
    <iact:property name="dataType"/>
    <iact:actionData xml:id="d7">
      <inkml:trace xmlns:inkml="http://www.w3.org/2003/InkML" xml:id="stk7" contextRef="#ctx0" brushRef="#br0">19093 12250 0,'22'0'5,"1"0"-1,-1 0-1,0 0-1,0 0 0,0 0-1,0 0 1,0 0 3,23 0-4,-1 0 0,-22 0 2,22 0-1,-21 0-1,21 0 1,-22 0-1,0 0 1,0 0-1,1 0 1,43 0-1,-44 0 1,0 0-1,0 0 0,45 0 0,-45 0 1,44 0-1,-43 0 1,43 0-1,-22 0 1,-21 0 1,65 0-2,1 0 1,-67 0 0,44 0-1,1 0 1,-45 0 0,44 0-1,-21 0 1,43 0 0,1 0-1,-45 0 1,0 0-1,1 0 1,-1 0-1,0 0 0,67 0 0,-44 0 1,-23 0-1,44 0 1,-43 0 0,43 0 0,-21 0-1,-23 0 1,67 0 0,-67 0-1,0 0 1,45 0-1,-67 0 1,67 0-1,-1 0 1,-65 0 1,87 0-1,-65 0 0,21 0-1,0 0 1,-43 0-1,43 0 1,-44 0 0,23 0-1,-1 0 2,0 0-1,0 0-1,-21 0 1,-1 0 0,22 0-1,-22 0 1,0 0-1,0 0 1,1 0-1,-1 0 2,0 0-1,0 0-1,0 0 1,0 0 2,1 0 4,-1 0 51,0 0-51</inkml:trace>
    </iact:actionData>
  </iact:action>
  <iact:action type="add" startTime="13213">
    <iact:property name="dataType"/>
    <iact:actionData xml:id="d8">
      <inkml:trace xmlns:inkml="http://www.w3.org/2003/InkML" xml:id="stk8" contextRef="#ctx0" brushRef="#br0">18916 13889 0,'0'0'2,"22"0"1,-22-22 4,22 22-5,0 0 27,1 0 12,-1 0-30,0-22-3,0 22-6,0 0 3,45 0 9,-45 0-12,0 0 1,0 0 2,0 0-3,-22-22 1,22 22-2,1 0 5,21 0 18,-22 0 72,0 0-94,-22-23 2,22 23-3,0 0 7,1 0 3,-1-22-2,0 22-6,0 0 2,0 0 0,0-22-1,1 22-1,-1 0 0,0 0-1,0-22 0,0 22 0,0 0 0,0 0-1,1-22 2,-1 22-2,0 0 1,0 0-1,22 0 1,-44-22 0,22 22-1,1 0 1,-1 0-1,0 0 0,0 0 0,0-22 1,0 22-1,1 0 0,21 0 1,0-23-1,-22 23 1,0 0 0,23 0-1,-23 0 1,-22-22-1,22 22 0,22 0 0,1 0 1,-23-22 0,44 22-1,-21 0 1,-23 0 0,22-22-1,-22 22 1,22 0-1,1 0 1,-1 0-1,0-22 1,1 22 0,-23 0 0,22 0-1,0 0 1,-22 0 0,23-22-1,-23 22 1,22 0-1,23 0 1,-23 0 1,0 0-2,1 0 1,-23 0 0,0-23-1,0 23-1,22 0 2,-22 0 0,1 0-1,-1 0 0,22 0 0,0 0 2,1 0-1,-1-22-1,0 22 1,-22 0 0,1 0-1,-1 0 0,0 0 0,0 0-1,22-22 2,-22 22 0,23 0-1,-1 0 1,-22 0 0,23 0-1,-1-22 1,-22 22-1,0 0 0,0 0 0,0 0 0,23 0 0,-23 0 1,0 0-1,0-22-1,22 22 2,-21 0 0,21 0-1,-22 0 1,0 0-1,0 0 0,1 0 0,-1 0-1,22-22 2,0 22 0,1 0-1,-23 0 1,0 0-1,0 0 0,22 0 0,1 0 1,-23 0 0,0 0-1,22-22 0,-22 22 0,23 0 1,-23 0 0,0 0 0,0 0-1,0 0-1,45 0 3,-45 0-2,22 0 1,-22 0 0,23 0-1,-23 0 1,0 0 0,0 0-1,22 0 1,-22 0 0,1 0 0,-1 0-1,0 0 0,0 0 1,0 0-1,0 0 1,1 0-1,-1 0 1,0 0 0,0 0 0,0 0 0,0 0-1,0 0 0,1 0 2,-1 0-1,0 0 1,0 0 0,0 0 1,0 0 0,0 0 2,45 0 10,-67-23-13,22 23-1,0 0 2,0 0 1,1 0 1,-1 0-2,0 0 1,0 0 0,0 0-1,-22-22-2,22 22 0,0 0 3,1 0 1,-1 0-2,0 0 1,0 0 1,0 0 3</inkml:trace>
    </iact:actionData>
  </iact:action>
  <iact:action type="add" startTime="17131">
    <iact:property name="dataType"/>
    <iact:actionData xml:id="d9">
      <inkml:trace xmlns:inkml="http://www.w3.org/2003/InkML" xml:id="stk9" contextRef="#ctx0" brushRef="#br0">18894 15107 0,'0'-22'10,"22"22"-2,0 0 8,0 0-8,-22-22-1,22 22-3,23 0 6,-23 0-3,0 0-2,0 0-2,0 0-1,1 0 2,-1 0 0,0 0 0,0 0 0,0 0-1,0 0 0,0 0 0,1 0 1,-1 0-3,0 0 1,0 0 0,0 0 0,0 0-1,0 0 2,1 0-2,-1 0 2,0 0-1,0 0 0,0 0-1,0 0 3,23 0 0,-23 0-3,0 0 1,0 0 0,0 0 0,0 0 0,-22 22-1,23-22 0,21 0 1,-22 0 0,0 0 0,0 0 1,0 0-2,1 0 1,-1 0 1,0 0 1,0 22-1,0-22-1,0 0 1,1 0 0,-1 0 2,0 0-1,0 0 2,0 0 0,0 0 3,0 0-3,1 0 0,-1 0-2,0 0 0,0 0-2,0 0 2,-22-22-2,22 22-1,0 0 2,1 0-2,-1 0 3,0 0-3,0-22 1,0 22 0,0 0 1,1 0-2,-1 0 1,0 0 0,0 0 0,0 0-1,22 0 1,-21 0 1,43 0 1,-44 0-2,0 0 0,23 0-1,-23 0 1,0 0 0,0 0-1,0 0 1,0 0 0,0 0-1,1 0 1,-1 0 0,0 0 0,0 0-1,0 0 1,0 0 0,-22 22 0,23-22-1,-1 0 0,0 0 1,0 0 1,0 0 1,0 0-1,0 0 3,1 0-1,21 0 13,-22 0-15,0 0 3,0 0-3,0 0 0,134-22 12,-134 22-13,0 0 0,22-22 1,-22 22-2,0 0 1,1 0 0,21 0 0,-22 0 0,0 0 0,0 0 0,0 0-1,23 0 1,-23 0 0,0 0-1,0 0 0,0 0 1,1 0 0,-1 0-1,0 0 0,0 0 1,0 0 0,0 0-1,0 0 1,1 0-1,-1 0 1,0 0 0,0 0 0,0 0 1,0 0 1,0 0 0,1 0 1,-1 0 1,0 0 17,0 0-18,0 0 2,0 0-1,1 0-2,-1 0 1,0 0-2,0 0 1,0 0 0,0 0-2,0 0 1,1 0 0,109 0 12,-109 0-12,-1 0 0,0 0 0,0 0-1,0 0 0,0 0 0,1 0 0,-1 0 0,0 0 2,-22 22-4,22-22 2,0 0 0,0 0 1,0 0-1,1 0 0,-1 0 2,0 0-2,0 0 0,0 22 0,0-22 0,0 0 2,1 0-2,-1 0 0,0 0 3,0 0-3,0 0 0,0 0 2,0 0 1,1 0 1,-1 0-1,0 0 4,0 0 12,0 0-3,0 0-7,23 0 22,-23 0 15,0 0-30,0 0-12,-22 22-2,22-22-3,0 0 3,1 0 1,-1 0 1,0 0-3,0 0 3,67 0 20,-67 0-12,0 0 7,0 0 0</inkml:trace>
    </iact:actionData>
  </iact:action>
  <iact:action type="add" startTime="21288">
    <iact:property name="dataType"/>
    <iact:actionData xml:id="d10">
      <inkml:trace xmlns:inkml="http://www.w3.org/2003/InkML" xml:id="stk10" contextRef="#ctx0" brushRef="#br0">9059 16879 0,'45'-22'15,"21"22"-5,-21-22-7,-23 22 1,0 0-3,0 0 1,0 0 0,0 0 0,0 0-1,1 0 1,-1 0 1,22 0 0,0 0-2,-22 0 1,23 0 0,-23 0 0,22 0 0,-22 0 0,1 0 0,-1 0-1,22 0 0,22 0 1,-21 0 1,21 0-1,-44 0-1,23 0 0,-1 0 1,22 0 0,-43 0 1,-1 0-2,22 0-1,22 0 2,1 0 0,-1 0 0,1 0 0,-1 0 1,1 0-1,-1 0 0,1 0 0,-1 0 0,0 0 0,1 0-1,21 0 1,1 22 0,0-22 0,-23 0 1,45 0-1,-23 0 0,1 0 0,0 0 0,-1 0 0,-21 0 0,-45 0 0,22 0 0,23 0-1,43 22 1,-21-22 0,0 0 0,-23 0 0,0 0 0,45 0 0,-44 0 0,-1 0 1,23 0-1,-23 0 0,-22 0 1,1 0-1,21 0 0,1 0 0,-1 0 0,-44 0 0,0 0-1,1 0 0,-1 0 1,0 0-1,0 0 0,22 0 1,-22 0 0,1 0 0,-1 0 0,0 0 0,0 0 0,0 0 2,0 0-2,0 0 3,1 0 2,-1 0-1,-22-22 1,22 22-4,0 0 10</inkml:trace>
    </iact:actionData>
  </iact:action>
  <iact:action type="add" startTime="22405">
    <iact:property name="dataType"/>
    <iact:actionData xml:id="d11">
      <inkml:trace xmlns:inkml="http://www.w3.org/2003/InkML" xml:id="stk11" contextRef="#ctx0" brushRef="#br0">2503 16547 0,'22'0'19,"23"0"-13,-23 0-5,0 0 1,22 0 1,-22-22-1,23 22 0,-23 0 0,0 0 0,22 0 0,1 0 0,-1 0 0,0 0 0,1-22 0,-1 22 0,0 0 0,0 0 0,1 0 0,-1 0 0,0 0 1,1 0-2,-23 0 1,0 0-1,66 0 0,-43 0 1,-1 0 0,23 0 0,-23 0 0,22 0 0,-21 0 0,21 0 0,-22 0 0,23 0 0,-1 0 0,1 0 0,-23 0 0,22 22 0,-21-22 0,21 0 0,-22 0 0,23 0 0,-23 0 0,1 0 0,-1 0 0,22 0 0,-21 0 0,-23 0 0,0 0-1,44 0 0,1 0 1,-1 0 0,-21 0 0,-1 0 0,22 0 0,-21 0 0,21 0 0,-22 0 0,23 0 0,-1 0 0,-21 0 0,21 0 1,-22 0-1,23 0 0,21-22 0,-21 22 0,21 0 0,-43 0 0,21 0 0,1 0 0,-1 0 0,-22 0 1,23-22-1,-1 22 0,-44 0-1,45 0 0,-45 0 1,0 0 0,22 0-1,1 0 0,-23 0 1,0 0-1,22 0 1,1 0 0,21 0 0,-44 0 0,0 0 0,23 0 0,-23 0 1,0 0-1,0 0 2</inkml:trace>
    </iact:actionData>
  </iact:action>
  <iact:action type="add" startTime="25437">
    <iact:property name="dataType"/>
    <iact:actionData xml:id="d12">
      <inkml:trace xmlns:inkml="http://www.w3.org/2003/InkML" xml:id="stk12" contextRef="#ctx0" brushRef="#br0">17366 16702 0,'0'0'6,"22"0"31,0 0-29,133 0 12,-66 0-18,-45 0 2,44 0 0,-65 0-3,-1 0 0,0 0 1,44 0-1,1 0 1,-23 0 0,0 0 0,1 0 1,21 0-1,-22 0 0,23 0 1,-1-22-1,1 22 1,21 0-1,-21 0 2,21 0-1,-21 0 0,-1-22-1,-21 22 0,-1 0 0,0 0 0,0 0 1,1 0-2,-1 0 0,-22 0 1,23 0 0,-1 0 0,0 0 0,-22-22 1,23 22 0,21 0-1,-44 0 0,22 0 0,-21 0 0,-1 0 0,22 0 1,-22 0-1,0 0-1,23 0 0,-23 0 1,0 0 0,22 0 0,-22 0 0,1 0 0,21 0 0,-22 0 0,0 0 0,22 0 0,-21 0 1,-1 0-1,22 0 0,-22 0-1,0 0 0,1 0 1,43 0 0,-44 0 0,22 0 0,-21 0 0,-1 0 1,22 0-1,-22 0-1,0 0 0,23 0 1,-23 0 2,44 0-2,-44 0 0,1 0-1,43 0 1,-22 0 0,-22 0 1,23 0-1,-23 0-1,0 0 0,44 0 1,-43 0 1,21 0-1,-22 0-1,0 0 0,22 0 1,1 0 0,-23 0 0,22 0 0,-22-22 1,23 22-1,-23 0-1,0 0 0,22 0 1,-22 0 0,23-23 2,-23 23-2,22 0-1,-22 0 1,0 0 0,1 0-2,21 0 3,-22-22-1,45 22 0,-45 0 1,22 0-1,-22 0 0,22 0 0,-21 0 0,21 0 0,-22 0 1,22 0-1,-22 0 1,1 0-2,21 0 0,-22 0 1,22 0 0,-21 0 0,21 0 0,-22 0 0,0 0 1,22 0-1,1 0 0,-23 0 1,22 0 0,0 0-1,-21 0 0,21 0 0,-22 0 0,0 0 0,23 0 1,-23 0-1,0 0 0,0 0-2,0 0 2,0 0 0,0 0 1,23 0-1,-23 0 0,0 0 0,0 0 0,0 0 0,0 0 0,1 0 0,-1 0 0,0 0 2,0 0-1,0 0 0,0 0 2,1 0-2,-1 0 2,0 0-1,0 0-2,0 0 1,0-22-3,0 22 4,1 0-3,-1 0 3,0 0-2,0 0 0,0 0 0,0 0-1,0 0 1,1 0 0,-1 0 1,0 0-1,0 0 0,0 0-2,0 0 2,0 0 1,1 0-1,-1 0 0,0 0-2,0-22 2,0 22 0,0 0 0,1 0 0,-1 0 1,0 0-1,0 0 0,0 0 0,0 0 0,0 0 1,1 0-1,-1 0 1,0 0 0,0 0 0,0 0-1,0 0 0,0 0 2,1 0-1,-1 0 0,0 0 0,0 0 0,0 0-1,0 0 1,1 0 0,-1 0-1,0 0 1,0 0-1,0 0 1,0 0 1,0 0-1,1 0 0,-1 0-1,0 0 1,0 0 0,0 0-1,0 0 0,0 0 1,1 0 1,-1 0-2,0 0 1,0 0-1,0 0 1,0 0 1,1 0-1,-1 0 0,0 0-1,0 0 2,0-22-1,0 22 0,0 0 0,1 0 0,-1 0-1,0 0 0,0 0 1,22 0 0,-22 0-1,1 0 1,-1 0-1,0 0 1,0 0-1,22 0 1,-21 0-1,21 0 0,-22 0 0,0 0 0,0 0 0,0 0 1,1 0-1,-1 0 0,0 0 0,0 0 0,0 0 0,0 0 3,0 0-4,1 0 1,-1 0 1,0 0 1,0 0-1,0 0 1,0 0 1,1 0 2,21 0 12,-22 0-18,0 0 3,0 0-1,0 0 0,1 0 0,-1 0 0,0 0-1,0 0 1,0 0 0,22 22 0,-21-22 0,-1 0-1,0 0-1,0 0 2,22 0-1,1 0 2,-23 0-2,0 22 0,0-22 2,0 0-3,0 0 2,1 0 0,-1 0 0,0 0-1,0 0 3,0 0 1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1-12-05T05:41:13.18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402">
    <iact:property name="dataType"/>
    <iact:actionData xml:id="d0">
      <inkml:trace xmlns:inkml="http://www.w3.org/2003/InkML" xml:id="stk0" contextRef="#ctx0" brushRef="#br0">3399 2927 0,'71'0'149,"47"0"-145,0 0 4,-24 0 1,24 0 0,-47 0 2,47 0 2,94 0-6,-117 0 4,23 0-4,47 0 1,-71 0 1,24 0-2,-71 0 2,71 0-1,-23 0 0,23 0 1,71 0-1,-71 0-1,-48 0 1,96 0 0,-48 0 0,0 0 0,0 0 1,0 0-3,-48 0 6,1 0-3,0-47-1,-24 47 0,1 0-1,-1 0 1,0-24 1,0 24-7,-23 0 5,23-23 2,-23 23 0,-1 0 0,24 0-1,-23 0 6,-24-24-6,24 24 0,-1 0 1,1 0 4,-1 0 18,1 0-8</inkml:trace>
    </iact:actionData>
  </iact:action>
  <iact:action type="add" startTime="2992">
    <iact:property name="dataType"/>
    <iact:actionData xml:id="d1">
      <inkml:trace xmlns:inkml="http://www.w3.org/2003/InkML" xml:id="stk1" contextRef="#ctx0" brushRef="#br0">3375 3635 0,'47'0'293,"24"0"-287,-47-23 3,23 23-1,24 0 0,-24 0 5,-23 0-2,46 0-3,-22 0 1,-25 0-2,48 0 2,-47 0-2,46 0 4,-22 0-2,22 0-2,-22 0-1,-1 0 2,0 0-2,0 0 4,24 0-3,-24 23 3,24-23-4,0 0 3,-24 0-2,24 0 0,23 24 1,-23-24-2,-24 0 1,0 0-1,48 0 7,-48 0-8,24 0 4,0 0-2,-24 0 0,24 0 0,-1 0 0,-22 0 0,-1 0 5,-24 0-9,25 0 6,46 0 3,-47 0-3,24 0-1,-24 0 0,24 0 0,0 0-2,-24 0 3,47 0-3,-46 23 4,-25-23-3,48 0 3,0 0-4,0 24 5,-48-24-6,24 0 5,1 0-2,-25 0 1,25 0-3,-25 0 5</inkml:trace>
    </iact:actionData>
  </iact:action>
  <iact:action type="add" startTime="5339">
    <iact:property name="dataType"/>
    <iact:actionData xml:id="d2">
      <inkml:trace xmlns:inkml="http://www.w3.org/2003/InkML" xml:id="stk2" contextRef="#ctx0" brushRef="#br0">2950 6232 0,'48'0'190,"-1"23"-182,0-23 1,24 0-1,0 0-1,-24 0 2,47 0-1,24 0 0,-23 0 1,-1 0 1,0 0-5,48 0 5,-24 0-1,0 0 2,47 0-1,-94 24-2,47-24 1,-24 0-2,1 0 4,-24 0-2,117 0 1,-140 0 3,-1 0-3,24 0-7,-1 0 4,-22 0 2,22 0 1,48 0-2,-47 0 3,0 0-3,-24 0-2,0 0 2,48 0-3,-48 0 0,24 0 4,23 0-2,-23 0 1,23 0-4,-23 0 4,-24 0 0,24 0-1,24 0 1,-1 0-1,-47 0 4,24 0-4,24 0 2,-48 0 0,47 0 3,-47 0-5,48 0 1,23 0 1,-47 0 13,165 0-13,-166 0-2,1 0 2,0 24-1,-24-24 1,24 0 0,0 0-5,-24 0 2,24 0 2,0 0 0,-24 0 1,47 0 1,24 0 0,-23 0 0,-25 0-1,1 0 0,0 0 0,0 0-6,-24 0 5,0 0-2,24 0 1,-24 0-2,0 0 4,24 0-4,-47 0 0,47 0 2,-24 0 1,0 0-1,24 0 1,-24 0 1,0 0-2,24 23 2,0-23-3,0 0 9,-24 24-6,24-24-2,-1 0 1,-22 0-1,22 0 2,-22 0-2,-1 23 1,0-23-1,0 24 1,-23-24 0,-1 24 7</inkml:trace>
    </iact:actionData>
  </iact:action>
  <iact:action type="add" startTime="7683">
    <iact:property name="dataType"/>
    <iact:actionData xml:id="d3">
      <inkml:trace xmlns:inkml="http://www.w3.org/2003/InkML" xml:id="stk3" contextRef="#ctx0" brushRef="#br0">5570 7601 0,'47'0'251,"48"0"-244,23 0 1,-24 0 0,-47 0 0,48 0 0,-1 0-2,-23 0 4,23 0-4,-23 0 3,0 0-3,-48 0 3,48 0-3,-47 0 3,47 0-2,0 0 1,-48 0 0,48 0 3,-24 0-6,0 0 2,1 0 4,-1 0-7,-24 0 5,25 0-3,-25 0 2,24 0-1,1 0 9,-25 0-8,48 0 0,-47 0-1,23 0 1,0 0-1,-23 24 2,23-24-3,0 0 3,-23 0 6,23 0-8,-47 23 1,23-23 0,1 0 0,-24 24 0,24-24 8,23 23-10,-24-23 9,1 0-6,0 24-2,-1-24 1,1 0-1,-1 24 1,25-24 0,22 0-1,-46 0 1,47 23 0,-24-23 0,0 0-1,24 0 1,-47 0-1,23 0 2,-24 0-3,1 0 3,23 0-2,-23 0 1,23 0-1,-23 0 1,-1 0 0,24 24-1,-23-24 2,23 0 10,0 0-7,-23 0 25,0 0-14,-1 0 8,1 0-16,-1 0-7,1 0 15,0 0-15,-1 0 16,24 0-17,1 0 8,-25 0-7,24 0 8,-23 0-2,0 0 1,-1 0 16,1 0-7,-1 0-17,1 0 8,0 0-6,-1 0-2,1 0 1,-1 0 0,1 0 14</inkml:trace>
    </iact:actionData>
  </iact:action>
  <iact:action type="add" startTime="13897">
    <iact:property name="dataType"/>
    <iact:actionData xml:id="d4">
      <inkml:trace xmlns:inkml="http://www.w3.org/2003/InkML" xml:id="stk4" contextRef="#ctx0" brushRef="#br0">3045 9702 0,'118'0'220,"47"0"-213,0 0 3,24 23-1,-24-23 0,0 0 0,1 0-2,22 0 1,-70 0 0,95-47 1,-48 47-1,24 0 1,-71 0-1,47-23 1,0 23-2,0-24 4,166 24 2,-213 0-5,47-24 1,0 24-6,-47 0 9,0 0-6,0 0 2,-47 0-4,24 0 0,-48 0 8,47 0-5,-23 0 2,-24 0-2,48 0 1,-25 0 0,-22 0 2,22 0-1,25 0 0,-48 0-7,47 0 4,1 0 1,-24 0 1,-24 0-1,24 0 1,-1 0 2,-46 0-2,23 0 0,0 0-1,24 0 4,-24 0-3,1 0 1,117 0-1,-71 0 0,-23 0 0,0 0 2,23 0-3,-47 0 3,48 0-3,-24 0 2,-24 0-1,0 0 2,24 0-2,-24 0 2,0 0-1,-23 0 0,23 0 3,47 24-2,-23-24 0,24 24-1,-48-24 8,0 23-15</inkml:trace>
    </iact:actionData>
  </iact:action>
  <iact:action type="add" startTime="16616">
    <iact:property name="dataType"/>
    <iact:actionData xml:id="d5">
      <inkml:trace xmlns:inkml="http://www.w3.org/2003/InkML" xml:id="stk5" contextRef="#ctx0" brushRef="#br0">6089 10929 0,'71'0'179,"47"-23"-174,24 23 4,-24 0-3,-47 0 3,47 0-3,-24 0 3,24 0-2,0 0 1,-24 0-1,1-24 1,-1 24 1,24 0-3,-71 0 2,71 0-1,-23-23 3,-1 23-3,-23 0 1,0 0 0,0 0 0,23 0 3,-47 0-3,0 0 0,48 0 7,-24 0-9,-24 0 4,0 0-3,0-24 0,-23 24 1,23 0-1,24 0 0,-48 0 1,25 0 0,-1 0 0,-24 0 0,25 0-2,-1 0 1,0 0 0,24 0 1,-24 0 4,0 0-9,24 0 5,-24 0 1,24 0-1,0 0 3,-48 0-4,25 0 1,22 0 2,-46 0 0,47 0 1,47 0-3,-47 0-3,23 0 4,-47 0-4,24 0 1,23 0 1,-46 0 7,46 0-13,-23 0 7,23 0 0,-47 0 0,24 0 1,0 0-1,-47 24 0,-1-24-3,24 0 3,1 0-1,22 0 2,-22 0-1,-1 0-1,24 23 1,-1-23 1,-22 0-3,22 24 2,1-24 1,-47 0-3,23 23 2,24-23 0,-48 24 0,48 0-1,0-24 1,-24 23-1,-23-23 1,23 0 1,-23 0-2,23 0 1,-24 24-1,1-24 8,23 0-7,-23 23 9,23-23-10,0 24 16,-23-24-15,-1 0 0,25 0 1,-25 0-2,1 0 2,-1 24-2,1-24 4,23 23-4,24-23 6,-24 24-3,24-24 2,-24 23-4,0-23 6,1 24-6,-1-24 7,-24 0-7,1 0 15,0 0-8,-1 0 23</inkml:trace>
    </iact:actionData>
  </iact:action>
  <iact:action type="add" startTime="20256">
    <iact:property name="dataType"/>
    <iact:actionData xml:id="d6">
      <inkml:trace xmlns:inkml="http://www.w3.org/2003/InkML" xml:id="stk6" contextRef="#ctx0" brushRef="#br0">5759 12275 0,'94'0'247,"24"0"-239,24 0 0,-48 0 0,71 0 1,-47 0-1,24 0 0,0 0 0,-24 0 3,-24 0-4,24 24 1,-47-24 0,23 0 0,1 0 0,-1 0-1,-23 0 2,23 0 2,1 23-2,-48-23 2,0 0-3,0 0 4,24 0-3,-24 0-1,1 0 2,-25 0-2,48 0 1,-24 0-1,-23 0-4,-1 0 2,1 0 6,0 0-5,-1-23 3,1 23-2,-1 0 2,25 0-5,-1-24 3,24 24-1,-24 0 3,0-24-1,24 24-2,0 0 2,-24 0 0,24-23 2,-1 23-3,1-24 1,24 24 4,46-24-5,-70 24 6,-24 0-5,24 0-6,0 0 2,-48 0 5,48-23-2,0 23 1,-24 0 1,24 0 2,23 0-10,-23 0 6,-24 0 2,24 0 0,-24 0-1,-23 0 0,0 0 2,23 0-6,-24 0 3,1 0-1,0 0 0,-1 0 0,1 0-1,-1 0 4,1 0-1,0 0-5,-1 0 4,1 0 45</inkml:trace>
    </iact:actionData>
  </iact:action>
  <iact:action type="add" startTime="22981">
    <iact:property name="dataType"/>
    <iact:actionData xml:id="d7">
      <inkml:trace xmlns:inkml="http://www.w3.org/2003/InkML" xml:id="stk7" contextRef="#ctx0" brushRef="#br0">5617 13408 0,'71'0'207,"23"0"-199,24 0-1,0 0 1,0 0 2,0 0 1,-23 0-5,23 0 5,-24 0-4,-23 0 0,24 0-2,-25 0 2,-22 0 1,46 0-4,-23 0 3,-48 0 1,48 0-1,0 0 0,-24 0 8,24 0-13,0 0 5,23 0 1,-47 0-1,48 0 3,-48 0-4,0 0 2,24 0-2,0 0 3,-48 0-2,48 0 1,-47-24-1,-1 24 1,25 0-1,-25 0 9,1 0-8,-1 0 2,1 0-5,0 0 3,23 0 8,-24 0-9,1 0 1,0 0 8,-1 0-9,1 0 9,-1 0-9,1 0 9,0 0 7,-1 0-7</inkml:trace>
    </iact:actionData>
  </iact:action>
  <iact:action type="add" startTime="28587">
    <iact:property name="dataType"/>
    <iact:actionData xml:id="d8">
      <inkml:trace xmlns:inkml="http://www.w3.org/2003/InkML" xml:id="stk8" contextRef="#ctx0" brushRef="#br0">17276 14565 0,'94'0'276,"119"0"-268,-95 0 1,23 0-2,25 0 1,-1 0 2,0 0-1,0 0-3,-94 0 2,165 0 4,-118 0 0,-24 0-1,1 0-5,-24 0 0,-24 0 1,0 0 2,95 0 3,-48 0-4,-23 0 0,23 47 0,-47-47 2,24 0-3,0 0 4,-47 0-4,46 0 1,1-24 1,-47 24-2,23 0 1,24 0 1,-48 0-1,25 0 1,-25 0 1,24 0-8,1 0 5,-1 0 5,0-23-1,-23 23-5,23 0 7,-24-24-5,1 24 4,23 0-5,-23-24 1,-1 24-2,25 0 4,-25-23-6,24 23 2,-23 0 0,47 0 1,-24 0 1,-23 0-1,23 0 0,0 0 4,0 0-7,0 0 13,-23 0-10,23 0 1,0 0 0,1 0 9,-1 0-10,-24 0 3,1 0-3,0 0 4,23 23-5,0-23 5,-23 0-2,23 0 1,-24 0-1,72 0 2,-72 0-3,48 0 1,0 0 0,-24 0 3,24 0-10,0 0 5,-24 0 1,24 0 2,23 0-1,-23 0 4,-24 0-6,24-23-1,-47 23 2,46 0-1,-22 0 2,-25 0-2,24 0-1,24 0 4,-47 0-4,47 0 2,-48 0-1,24 0 2,24 0-2,-24 0 0,24 0 1,0 0 0,-47 0-1,46 0 2,-22 0-1,-25 0 0,24 0 1,1 0-4,-25 0 2,1 0 2,-1 0-2,25 0 2,-1 0-3,-24 0 3,25 0-1,-25 0-2,24 0 4,-23 0-4,0 0 1,23 23 1,-24-23 0,48 0 0,-24 0 0,1 0 0,-1 0-1,0 0 2,-23 24-2,46-24 4,-22 0-5,-25 0 9,1 0-8,-1 0 8,1 0-6,0 0 4,-1 0 3,1 0-7,-1 0 5,1 0 2,0 0 248,-1 0-245,1 0-10,-1 0 28,1 0-21,0 0 0,-1 0 23,1 0-25,-24 47 39</inkml:trace>
    </iact:actionData>
  </iact:action>
  <iact:action type="add" startTime="31947">
    <iact:property name="dataType"/>
    <iact:actionData xml:id="d9">
      <inkml:trace xmlns:inkml="http://www.w3.org/2003/InkML" xml:id="stk9" contextRef="#ctx0" brushRef="#br0">3021 15674 0,'24'0'160,"23"0"-144,-23 0-7,-1 0 5,1 0-5,-1 0-2,1 0 2,23 0 0,-23 0 3,47 0-2,-1 0 6,72 0-6,0 0 4,-48 0-5,-23 0-7,0 0 4,-24 0 4,47 0-2,-23 0 2,-24 0-4,0-23 1,48 23-2,-48 0-1,47 0 2,1 0 1,23 0 1,-24 0-1,24 0 1,-71 0 0,48 0-1,-24 0 1,-1 0 0,1 0 0,0 0 1,-24 0-1,24 0 1,0 0-2,0-24 2,-48 24-1,72 0 0,-25-24 0,1 24 2,24 0-3,-1 0 0,-23 0 2,0 0-1,-24 0 0,24 0-1,-24 0 3,24 0-2,-1 0-1,1 0 0,0 0 2,24 0-2,-1 0 3,-47 0 1,166 0-2,-95 0 0,0 0-2,0 0 1,-48 0 1,1 0 1,71 0 2,-48 0-5,-47 0 2,48 0 0,23 0 1,-47 0 0,-1 0 0,-46 0-1,118 0 1,-95 0-2,24 0-3,-1 0 5,-22 0-6,-1 0 1,24 0 4,-48 0-2,48 0 2,-24 0-4,-23 0 4,47 0-3,-24 0 4,-24 0-3,48 0 1,-47 0 0,23 0 0,0 0 0,-23 0 0,23 0-1,-23 0 1,46 0 0,-22 0-1,-1 0 9,24 0-8,-48 0 0,48 0 1,-47 0 0,23 0-1,47 0 17,-70 0-20,-1 0 5,25 0-4,-25 0 3,1 0-2,-1 0 3,1 0-1,0 0-2,-1 0 1,1 0 0,-1 0 1,1 0-1,0 0 5,-1 0-6,1 0 72,-1 0-66,1 0-5,0 0 7,-1 0-4,1 0-3,47 0 1,-48 0 2,48 0-5,23 0 3,-23 0-1,0 0 1,23 24 2,48-24-2,-48 0-1,-23 0 2,0 0-1,0 0 0,-24 0-2,0 0-2,0 0 2,1 0-3,-25 0 1,24 0 3,1 0-2,-25 0 6,24 0-4,-23 0 0,0 0-1,23 0 1,-24 0 1,1 0 2,0 0-4,-1 0 49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1-12-05T05:41:13.18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662">
    <iact:property name="dataType"/>
    <iact:actionData xml:id="d0">
      <inkml:trace xmlns:inkml="http://www.w3.org/2003/InkML" xml:id="stk0" contextRef="#ctx0" brushRef="#br0">3021 5170 0,'47'0'221,"1"0"-214,22 0 1,-22 0 0,-1 0-1,24 0 1,-24 0 0,24 0 0,23 0-1,-47 0 1,0 0-1,24 0 1,-24 0 0,24 0 0,0 0-1,-24 0 1,24 0-1,0 0 1,-24 0 0,24 0-1,0 0 1,-48 0 0,24 0 1,24 0-1,-24 0-2,1 0 3,22 0 0,1 0-3,0 0 1,0 0 1,0 0-1,-48 0 1,48 0-1,-24 0 1,24 0-1,23 0 2,-23 0-2,-24 0 1,48 0-1,-24 0 2,-48 0-3,24 0 2,-23 0 0,47 0 0,-24 0-1,0 0 2,24 0-3,-24-24 2,0 24 0,1 0-1,-25-24 2,1 24-2,-1 0 1,1-23-1,0 23 17,-1 0-17,1 0 3,-24-24 3,23 24 11,1 0-17,-24-24 24</inkml:trace>
    </iact:actionData>
  </iact:action>
  <iact:action type="add" startTime="3450">
    <iact:property name="dataType"/>
    <iact:actionData xml:id="d1">
      <inkml:trace xmlns:inkml="http://www.w3.org/2003/InkML" xml:id="stk1" contextRef="#ctx0" brushRef="#br0">10196 6515 0,'-71'0'254,"0"0"-247,0 0 1,24 0-1,-24 0 1,1 0 0,46 0 1,-23 0 0,23 0 1,-23 0-4,0 0 3,23 0-1,-47 0-1,48 0-1,-1 0-1,-23 0 4,0 0 2,23 0-4,1 0 1,-1 0-1,0 0 1,1-24 11,-1 24-14,1 0 10,-1 0-7,24-23 52,-24 23-52,1 0 23,-1 0-7,24-24-9,-23 24 7,-1 0-5</inkml:trace>
    </iact:actionData>
  </iact:action>
  <iact:action type="add" startTime="5016">
    <iact:property name="dataType"/>
    <iact:actionData xml:id="d2">
      <inkml:trace xmlns:inkml="http://www.w3.org/2003/InkML" xml:id="stk2" contextRef="#ctx0" brushRef="#br0">5381 7082 0,'47'0'200,"1"0"-193,22 0 1,1 0-2,-24 0 3,48 0-1,-1 0 2,24 0-3,-23 0 2,23-24-2,0 24 2,0 0-3,23-47 2,-23 47 1,-23 0-1,-24 0-1,23 0-1,24 0 2,0 0-3,-24-24 1,48 24 2,-95 0 0,71 0-1,-23 0 1,-1 0-1,-23 0 1,23 0 0,1 0 0,-1 0 2,-23 0-5,0 0 3,23 0 0,0 0-1,1 0 0,-48-23 2,24 23-3,0 0 2,-48 0 1,48 0-2,-47 0 1,23 0 1,0 0-2,0 0 1,0 0 0,-23 0-1,47 0 0,-24 0 0,-23 0 2,23 0-1,24 0-1,-48 0 0,24 0 2,-23 0-2,0 0 0,23 0 2,-24 0-2,25 0 1,-1 0-1,0 0 1,0 0 0,0 0-1,-23 0 2,23 0-3,0 0 9,1 0-7,-48-24 0,47 24 1,-24 0 5,25 0-7,-25 0 1,1-24 0,-1 24 0,1 0 7,0 0-8,-1 0 1,1 0 17,-1 0 6,1 0 16,0 0-26,-1 0 58,1 0 13,-1 0-71,-23 24 2,24-24-14,0 0 9,-1 0-8,-23 24-2,24-1 3,23 1-1,0-24 0,-47 23-2,24-23 2,-1 0-1,25 48-1,46-25 7,-47 1-2,-23-24-6,23 23 3,47 25 6,1-25 5,-72 1 3</inkml:trace>
    </iact:actionData>
  </iact:action>
  <iact:action type="add" startTime="7306">
    <iact:property name="dataType"/>
    <iact:actionData xml:id="d3">
      <inkml:trace xmlns:inkml="http://www.w3.org/2003/InkML" xml:id="stk3" contextRef="#ctx0" brushRef="#br0">10526 7955 0,'-94'0'236,"-48"0"-228,24 0-1,24 0 1,-24 0 0,47 0 1,0 0 1,-23 0-1,-24 0 1,23 0-1,-23 0 1,-70-24 1,117 24-2,-47 0 4,-142-47-4,166 24 1,-1 23 2,48 0-10,-47-24 8,-71 24 5,117 0-8,-46-24-6,0 24 8,23 0-4,0 0 0,0 0 3,-23-23-2,-24 23 2,47 0-1,0 0 1,-23 0 1,23 0-2,0 0 2,0 0 0,1 0-3,-1 0 1,24 0 1,-48 23-1,24-23 1,-23 24-1,47-24 1,-24 0-1,0 0 2,47 0-2,-23 0 1,0 0 0,0 0 0,0 0 1,23 0-4,-23 24 6,0-24-4,-1 0 6,25 0 2,-1 0-7,1 0 8,-1 0 38,0 0-24</inkml:trace>
    </iact:actionData>
  </iact:action>
  <iact:action type="add" startTime="11141">
    <iact:property name="dataType"/>
    <iact:actionData xml:id="d4">
      <inkml:trace xmlns:inkml="http://www.w3.org/2003/InkML" xml:id="stk4" contextRef="#ctx0" brushRef="#br0">10219 9159 0,'-70'0'184,"-1"0"-178,-24 0 1,48 0 0,-47 0 0,23 0 2,-23 24 1,23-24-2,-24 0 2,1 0-5,-24 0 3,24 23 0,23-23 1,-47 0-1,23 24 2,1-24 0,23 0-2,24 23 0,-24-23 0,-23 24-5,47-24 5,-24 24 0,0-24 7,-23 23-5,70 1 7,-70-24-5,46 0-10,25 0 6,-48 0 2,47 23-2,1-23 1,-24 0 0,23 0 3,0 0-3,1 0 8,-1 0 1</inkml:trace>
    </iact:actionData>
  </iact:action>
  <iact:action type="add" startTime="12612">
    <iact:property name="dataType"/>
    <iact:actionData xml:id="d5">
      <inkml:trace xmlns:inkml="http://www.w3.org/2003/InkML" xml:id="stk5" contextRef="#ctx0" brushRef="#br0">5452 9962 0,'24'0'291,"46"0"-283,-46 0 1,23 0-1,0 0 1,1 0-1,-1 0 0,0 0 0,0 0 2,24 0-5,-24 0 4,0 0-1,24 0 1,-24 0-1,1 0 0,22 0-1,-46 23 3,23-23-2,24 0 1,-24 0 0,95 0 1,-95 0 2,142 0 0,-142 0-5,48 0 2,-25 0-3,25 47 6,-24-47-5,23 0 3,0 0-8,-23 24 3,0-24 5,-24 0-1,24 24-1,23-24 1,-23 0-1,0 23 2,118-23-2,-142 0 3,47 24-2,-23-24 0,0 0 0,94 23-1,-94-23 2,-24 0-1,0 24-2,24-24 2,-47 0-1,23 0 1,24 0 1,-48 0-1,1 0 0,0 0-1,-1 0 1,1 0 0,-1 0 0,1 0-2</inkml:trace>
    </iact:actionData>
  </iact:action>
  <iact:action type="add" startTime="16607">
    <iact:property name="dataType"/>
    <iact:actionData xml:id="d6">
      <inkml:trace xmlns:inkml="http://www.w3.org/2003/InkML" xml:id="stk6" contextRef="#ctx0" brushRef="#br0">9559 11283 0,'-24'0'169,"-47"0"-161,24 0-2,0 0 1,-24 0 1,0 0 0,0 0 0,1 0 1,-1 0-1,24 0 2,-24 0 0,24 0-3,23 0 0,-47 0 1,24 0-5,-24 0 4,0 0-1,1 0 2,22 0 2,-46 0-4,23 0 2,24 0-1,0 0 1,-24 0-1,24 0 1,-24 0 1,0-23-2,48 23 3,-48 0-2,0 0 1,24 0-1,0 0 0,-24 0 2,24 0-1,-24 0 1,47 0-4,-23 0 2,-95 0 15,119 23-15,-48-23 1,24 0-2,0 0 2,-24 0-1,47 0 0,-23 0 0,-24 0 2,48 0-5,-48 0 6,24 0-6,23 0 2,-23 0 0,0 0 2,-24 0-1,23 0-2,25 0 3,-24 0-2,23 0 2,0 0-3,1 0 6,-1 0-6,-23 0 3,0 0-1,23 0-1,-23 24 0,0-24 2,0 0 1,23 0-3,-23 0 0,23 24 2,-23-24 6,23 0-7,1 0 5,-1 0 5,1 0-3,-1 0-7,0 0 2,1 0 1,-1 0 4,1 0 8,-1 0-8,0 0 25,24-24-26</inkml:trace>
    </iact:actionData>
  </iact:action>
  <iact:action type="add" startTime="19817">
    <iact:property name="dataType"/>
    <iact:actionData xml:id="d7">
      <inkml:trace xmlns:inkml="http://www.w3.org/2003/InkML" xml:id="stk7" contextRef="#ctx0" brushRef="#br0">11824 11897 0,'-23'0'172,"-25"0"-165,1 0-1,24 0 1,-25 24 1,1-24 0,24 0-1,-25 0 1,1 23 8,0-23-6,23 0-6,-46 0 21,46 0-20,-23 0 4,23 0-1,1 0 8,-1 0-6,0 0 2,1 0 3,-1 0 1,1 0-9,-1-23 1,0 23 10,1 0-10,-1 0 0,1 0-1,-1 0 1,0-24 0,1 24-1,-1 0 3,1 0 8,-1 0-11,0 0 16,1 0-15,-1 0 8,1 0-8,-1 0 0</inkml:trace>
    </iact:actionData>
  </iact:action>
  <iact:action type="add" startTime="22037">
    <iact:property name="dataType"/>
    <iact:actionData xml:id="d8">
      <inkml:trace xmlns:inkml="http://www.w3.org/2003/InkML" xml:id="stk8" contextRef="#ctx0" brushRef="#br0">10833 12723 0,'-47'0'250,"23"0"-247,1 0 5,-1 0-1,0-23 1,1 23 0,-24 0-1,23 0 10,0-24-3,1 24 1,-1 0-7,1 0 7,-1 0 31,0 0-38,1 0 15,-1 0-15,1 0 0,23-23 8,-24 23-8,0 0 14,1 0 9,-24 0-9,23 0 9,0 0-22,1 0 5,-24 0-6,23 0 0,-23 0 2,23 0-1,1 0 0,-25 0-3,25 0 9,-24 0-3,23 0 4,0 0-8,1 0 14</inkml:trace>
    </iact:actionData>
  </iact:action>
  <iact:action type="add" startTime="28690">
    <iact:property name="dataType"/>
    <iact:actionData xml:id="d9">
      <inkml:trace xmlns:inkml="http://www.w3.org/2003/InkML" xml:id="stk9" contextRef="#ctx0" brushRef="#br0">10078 15367 0,'-24'0'204,"-47"0"-195,24 0-2,-24 0 0,-23 0 1,23-23 0,24 23 0,-24-24-1,0 24 1,24-24 1,-24 24 0,1 0-1,22 0-3,-22 0 4,22 0-3,-22-23 3,46 23-3,-23 0 3,0 0-2,-1 0 2,-22 0-2,46 0 0,-47 0 3,24-24-5,23 24 3,-46-23 1,22 23 1,1 0-3,-24 0 2,1 0-4,46 0 4,-47 0-4,48 0 2,-48 0 2,24 0-3,23 0 2,-23 0 0,0 0 1,-1 0-1,1 0-1,-24 0 1,24 0 1,0 0-5,0 0 9,0 23-9,-24-23 3,0 0 1,71 24-1,-71-24 2,24 0-2,-24 23 2,0-23-3,24 0 3,-24 0-3,1 0 2,46 0 0,-47 0 0,0 0-1,48 24 7,-48-24-13,24 0 7,0 0 0,-1 0-1,-22 24 1,46-24 0,-23 0 0,23 0-1,-47 0 1,24 0-1,23 0 1,-23 0-1,0 0 1,23 0 0,-23 0 0,24 0-1,-25 0 1,-22 0 1,46 0-3,-23 0 3,0 0 1,23 0-4,0 0 0,1 0 2,-24 0-1,23 0 1,0 0 8,1 0-9,-1 0 9,1 0 3,-1 0-16,0 0 14,1 0-2,-1 0-6,1 0 21,-1 0 120</inkml:trace>
    </iact:actionData>
  </iact:action>
  <iact:action type="add" startTime="34626">
    <iact:property name="dataType"/>
    <iact:actionData xml:id="d10">
      <inkml:trace xmlns:inkml="http://www.w3.org/2003/InkML" xml:id="stk10" contextRef="#ctx0" brushRef="#br0">9016 17421 0,'-47'0'204,"23"0"-196,-47 0 0,0 0-1,24 0 1,-24 0-1,1 0 1,22 0 0,-22 0 0,-1 0 0,24 0-1,-24 0 2,-24 0-3,1 0 3,47 0-1,-24 0-1,-23 0 0,46 0 1,-22 0-1,22 0 1,1 0-1,-47 0 1,23 0 1,24 0-2,-24 0 2,0 0-2,24 0 2,-24 0-4,0 0 3,48 0-1,-48 0 1,0 0 0,0 0-1,1 0 6,-1 0-6,24 0 4,-24-24-6,0 24 7,0 0-2,47 0-2,-46 0 2,-25-47-3,48 47 3,-24 0-4,48 0 3,-25 0-3,25 0 1,-24 0 0,-24 0 2,47 0-4,-47 0 4,24 0 0,0 0 2,23 0-3,-23 0 0,0 0-1,0 0 8,23 0-7,1 0-1,-1 0 1,0 0 0,1 0 0,23-23 1,-24 23-1,1 0-1,-1-24 7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" units="1/cm"/>
          <inkml:channelProperty channel="Y" name="resolution" value="40" units="1/cm"/>
          <inkml:channelProperty channel="T" name="resolution" value="1" units="1/dev"/>
        </inkml:channelProperties>
      </inkml:inkSource>
      <inkml:timestamp xml:id="ts0" timeString="2021-12-04T17:09:12.127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5" units="cm"/>
      <inkml:brushProperty name="height" value="0.055" units="cm"/>
    </inkml:brush>
  </inkml:definitions>
  <iact:action type="add" startTime="23898">
    <iact:property name="dataType"/>
    <iact:actionData xml:id="d0">
      <inkml:trace xmlns:inkml="http://www.w3.org/2003/InkML" xml:id="stk0" contextRef="#ctx0" brushRef="#br0">15549 8218 0,'22'0'19,"1"0"-13,-1 0 3,44 0 13,-44 0-15,23 0-5,-1 0 3,0 22-3,-22-22-1,1 0 0,-1 0-1,0 0 2,0 0 0,0 0 0,-22 23-2,22-23 1,0 0 0,1 0 1,-1 0-1,0 0 1,0 0-1,0 0 0,0 0 1,0 0-1,1 0 0,-1 0 0,0 22 2,0-22-2,0 0 0,0 0-1,1 0 1,-1 0 0,0 0 0,0 0 1,0 0-1,0 0 0,0 0 0,1 0 0,-1 0 0,22 0 0,-22 0 0,45 0 2,-45 0-2,0 0 0,0 0 0,0 0 0,0 0 0,1 0 0,-1 0 0,0 22 0,0-22 0,0 0 1,0 0-1,0 0 0,1 0 0,-1 0 1,0 0-2,0 0 1,0 0 0,0 0 1,0 0-1,1 0 0,-1 0 0,0 22 0,0-22 0,0 0 0,23 0 1,-23 0-1,0 0 1,22 22 0,-22-22-1,0 0 1,1 0-1,-1 0 0,0 0 0,0 22 1,0-22-1,0 0 0,0 0 1,1 0-1,-1 23 1,22-23 0,-22 0 0,0 0-1,1 0 1,-1 22-1,0-22 1,0 0 0,0 0-1,0 0 1,0 0 0,1 22-1,-1-22 1,0 0 0,0 0 0,0 0 0,0 0 0,0 0 0,-22 22-1,23-22 0,-1 0 1,0 0 1,155 0 17,-155 0-19,0 22 0,1-22 1,-1 0 0,0 0 0,0 0 0,0 0-1,0 0 1,0 0 0,1 0-1,-1 0 1,0 0 0,0 0 0,0 0-1,0 0 1,0 0 0,1 0 0,-1 0 0,0 0 0,0 0 0,0 0-1,0 0 1,1 0 0,-1 0 0,0 0-1,0 0 1,0 0 0,0 0 0,0 0-1,1 0 1,-1 0-1,0 0 1,0 0-1,-22 22 0,22-22 0,22 0 2,-21 0-1,-1 0-1,0 0 1,0 0-1,0 22 1,0-22 0,1 0-1,-1 0 1,0 0 0,0 0-1,0 23 2,0-23-1,0 0 0,1 0 1,43 22 14,-44-22-15,0 0 13,0 0 8,1 0-3,-1 0-15,22 22 20,-22-22-23,0 0 8,1 0 7,-1 0-15</inkml:trace>
    </iact:actionData>
  </iact:action>
  <iact:action type="add" startTime="3087">
    <iact:property name="dataType"/>
    <iact:actionData xml:id="d1">
      <inkml:trace xmlns:inkml="http://www.w3.org/2003/InkML" xml:id="stk1" contextRef="#ctx0" brushRef="#br0">15151 15617 0</inkml:trace>
    </iact:actionData>
  </iact:action>
  <iact:action type="remove" startTime="4340">
    <iact:property name="style" value="instant"/>
    <iact:actionData xml:id="d2" ref="#d1"/>
  </iact:action>
  <iact:action type="add" startTime="5558">
    <iact:property name="dataType"/>
    <iact:actionData xml:id="d3">
      <inkml:trace xmlns:inkml="http://www.w3.org/2003/InkML" xml:id="stk2" contextRef="#ctx0" brushRef="#br0">19470 11563 0</inkml:trace>
    </iact:actionData>
  </iact:action>
  <iact:action type="remove" startTime="6085">
    <iact:property name="style" value="instant"/>
    <iact:actionData xml:id="d4" ref="#d3"/>
  </iact:action>
  <iact:action type="add" startTime="7508">
    <iact:property name="dataType"/>
    <iact:actionData xml:id="d5">
      <inkml:trace xmlns:inkml="http://www.w3.org/2003/InkML" xml:id="stk3" contextRef="#ctx0" brushRef="#br0">15815 13601 0,'22'-22'1,"-44"44"-1,44-66 0,0 44 6,-22-22-3,23 22 66,-23-23-68,22 1 2,-22 0 1,22 22-2,-22-22 0,22 0 0,22-45 4,-22 45-3,-22 0 1,23 0-4,-23 0 4,22 0-3,-22-1 4,22 1-1,-22 0 1,-22 0 34,0 22-35,-1 0-1,23-22-1,-22 22 0,0 0 0,0 0 2,-22-22-1,-1 22-1,23 0 0,0 0 0,-22-22 0,22 22 0,-23 0 2,-21-23-1,-1 23-1,23 0 0,22 0 0,-22 0 0,22-22 0,-23 22 1,-21 0-1,22 0 0,-1 0 0,1 0-1,-23 0 1,23 0 0,22 0 0,-22 0 1,-23 0-1,23 0 0,0 0 0,-23 0 0,23 0 0,-23 0 0,23 0-1,0 0 3,-45 22-2,45-22 0,-22 23 0,21-23 0,1 22 0,0-22 0,21 22 0,-21-22 1,-44 44-2,43-44 1,23 22 0,0-22-2,0 0 2,0 22 0,-23 1 0,1-1 0,22-22 1,-22 22 0,-1 0-1,23 0-1,0 0 1,0-22 0,22 23-1,-22-23 0,0 0 1,22 22 1,-23-22-1,1 22 0,0-22 1,22 22 0,-22-22 8,22 22 2,0 0 2,0 0-9,0 1-1,-22-23-3,22 22 0,0 0 3,0 0 0,0 0-1,0 0 0,0 1 0,-22-23-1,22 22-2,0 0 2,0 0 2,0 0 0,0 0-2,0 0 4,0 1 0,0-1 3,0 0 2</inkml:trace>
    </iact:actionData>
  </iact:action>
  <iact:action type="remove" startTime="9540">
    <iact:property name="style" value="instant"/>
    <iact:actionData xml:id="d6" ref="#d5"/>
  </iact:action>
  <iact:action type="add" startTime="9555">
    <iact:property name="dataType" value="strokeEraser"/>
    <iact:actionData xml:id="d7">
      <inkml:trace xmlns:inkml="http://www.w3.org/2003/InkML" xml:id="stk4" contextRef="#ctx0" brushRef="#br1">20090 16436 0,'-133'177'26,"66"-88"-16,45-67-8,-89 133 6,67-133-8,-44 89 17,-134 133-1,89-111 1,67-89 1,66-22-2,88-177 11,-66 111-25,89-178 7,0-21 3,-111 220-11,111-198 14,22-67 2,-23 44-1,-43 89 2,-67 133-1,-67 89 8,-43 65-14,87-109-9,-132 154 9,111-133-11,-133 155 16,-133 112 1,66-112 0,222-177-17,-155 111 16,22-22 2,22 0-1,133-89-16,-22 0 14,0-22 28,22 22-36,0 0 9,-23 45 1,1-67-17,0 132 16,0-21 1,0-89 0</inkml:trace>
    </iact:actionData>
  </iact:action>
  <iact:action type="add" startTime="10205">
    <iact:property name="dataType" value="strokeEraser"/>
    <iact:actionData xml:id="d8">
      <inkml:trace xmlns:inkml="http://www.w3.org/2003/InkML" xml:id="stk5" contextRef="#ctx0" brushRef="#br1">18229 17588 0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" units="1/cm"/>
          <inkml:channelProperty channel="Y" name="resolution" value="40" units="1/cm"/>
          <inkml:channelProperty channel="T" name="resolution" value="1" units="1/dev"/>
        </inkml:channelProperties>
      </inkml:inkSource>
      <inkml:timestamp xml:id="ts0" timeString="2021-12-05T05:13:46.55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4924">
    <iact:property name="dataType"/>
    <iact:actionData xml:id="d0">
      <inkml:trace xmlns:inkml="http://www.w3.org/2003/InkML" xml:id="stk0" contextRef="#ctx0" brushRef="#br0">19713 8196 0,'23'0'60,"-1"0"-54,0 0-2,0 0-4,0-22 2,0 22-1,0 0 0,1 0 0,-1 0 0,0 0 1,0 0-1,0 0 1,0 0 0,1 0 3,21 0-4,-22 0 0,0 0 0,0 0 0,0 0 0,1 0 0,-1 0 0,0 0 0,0 0 0,0 0 0,0 0 1,0 0-1,1 0 2,-1 0-2,0 0 0,0 0 0,0 0 0,0 0 0,1 0 0,-1 0 0,0 0 1,0 0-1,0 0 0,0 0 1,0 0-1,1 0 1,-1 0-1,0 0 0,0 0 1,0 0 0,0 0-1,0 0 0,1 0 2,-1 0-3,0 0 2,0 0-1,0 0 2,0 0-2,0 0 0,1 0 0,-1 0 1,0 0-2,0 0 2,0 0-1,0 0 0,1 0 1,-1 0-1,0 0 0,0 0 0,0 0 3,0 0-2,23-22-1,-23 22-1,0 0 2,0 0 0,0 0-2,0 0 1,0 0 1,1-22 0,-1 22-1,22 0 1,-22 0 0,0 0-1,1 0 0,-1 0 0,0 0 0,0 0 0,0-22 1,0 22-1,0 0 0,1 0 0,-1 0 0,0 0 3,22 0-3,-22 0 0,0 0 0,1 0 0,-1 0 0,0 0 0,0 0 0,0 0 0,0 0 0,1 0 1,-1 0-1,0 0 0,44 0 4,-44 0-4,1 0 0,-1 0-1,0 0 1,0 0 0,0 0 0,0 0 0,0 0 0,1 0 0,-1 0 0,0 0 0,0 0 0,0 0 0,45 0 3,-45 0-2,0 0-2,0 0 1,0 0 0,0 0 0,1 0 1,-1 0-1,0 0 0,0 0 0,0 0 1,0 0-1,23 0 3,-23 0-3,0 0 1,0 0-2,0 0 2,0 0 0,1 0-1,-1 0 1,0 0 0,0 0 0,0-23 0,0 23-1,0 0 2,1 0 1,87-44 16,-110 22-18,22 22 2,1 0-1,-1 0 4,0 0 3,-22-22-2,22 22-2</inkml:trace>
    </iact:actionData>
  </iact:action>
  <iact:action type="add" startTime="7664">
    <iact:property name="dataType"/>
    <iact:actionData xml:id="d1">
      <inkml:trace xmlns:inkml="http://www.w3.org/2003/InkML" xml:id="stk1" contextRef="#ctx0" brushRef="#br0">21397 6956 0,'22'0'70,"0"0"-63,0 0 0,0 0-2,45 0 21,-45 0-21,0-22 24,0 22-23,0 0-1,1 0 3,-1 0-1,0 0-1,0 0-1,0 0-3,0 0 4,89 0 22,-89 0-23,67 0 20,-67 0-21,0 0 1,0 0 3,23 0-5,-23 0-1,0 0 0,0 0-1,0 0 4,-22-23-4,22 23 0,0 0 1,1 0 1,-1 0 2,66 0 15,-65 0-18,-1 0 4,44-22 15,-44 22-17,0 0 1,89 0 17,-89 0-20,0 0 2,-22-22-1,23 22-3,-1 0 4,0 0 1,0 0 8,0 0-12,0 0 7,1 0 12,-1 0-9,0 0 0,0 0-3,0 0-2,0 0 0,0 0 1,1 0-1,-1 0 1,0 0-1,44 0 17,-44 0-18,1 0 5,-1 0-2,0 0-1,0 0 0,0 0 0,0 0 2,-22 22-7,89-22 23,-67 0-18,-22 22 0,22-22-5,0 0 1,1 0 1,-1 0 3,22 0 19,-22 0-24,-22 23 1,22-23 18</inkml:trace>
    </iact:actionData>
  </iact:action>
  <iact:action type="add" startTime="10306">
    <iact:property name="dataType"/>
    <iact:actionData xml:id="d2">
      <inkml:trace xmlns:inkml="http://www.w3.org/2003/InkML" xml:id="stk2" contextRef="#ctx0" brushRef="#br0">24276 7089 0,'22'0'67,"1"0"-63,-1 0-1,0 0-1,0 0 0,0 0 0,0 0-1,0 0 0,1 0 1,-1 0-1,0 0 4,22 0-3,-22 0-1,0 0 0,1 0 0,-1 0-1,0 0 1,0 0 0,0 0 1,23 0-1,-23 0 0,0 0 1,22 0 1,-22 0-2,0 0 0,1 0 0,-1 0 0,0 0 0,0 0 0,0 0 1,0 0 0,0 0-1,1 0 0,-1 0 1,0 0 0,0 0 0,0 0 0,0 0-1,1 0 0,-1 0 1,0 0 1,0 0-2,0 0 4,0 0 0,0 0 20,1 0 9,-1 0-8,0 0-20,0 0 19</inkml:trace>
    </iact:actionData>
  </iact:action>
  <iact:action type="add" startTime="11136">
    <iact:property name="dataType"/>
    <iact:actionData xml:id="d3">
      <inkml:trace xmlns:inkml="http://www.w3.org/2003/InkML" xml:id="stk3" contextRef="#ctx0" brushRef="#br0">21419 7620 0,'22'0'95,"0"0"-87,23 0-1,-23 0-5,44 0 4,23 0 3,-67 0-7,89 0 3,-89 0-4,44 0 0,-21 0 0,-23 0 1,0 0 1,22 0-2,-22 0 0,0 0 0,1 0 0,-1 0 0,0 0 1,0 0-1,0 0 0,0 0 1,0 0-1,-22-22 0,23 22 0,-1 0 2,0 0-2,0 0-1,0 0 1,0 0 1,1 0-1,-1 0 1,0 0 0,0 0 0,0 0 0,0 0 1,0 0-2,-22-22 1,23 22 0,-1 0 2,0 0-2,0 0 3,0 0 3,0 0 4,0 0 73,156 0-55,-134 0-25,22 0-4,-43 0 1,-1 0-1,0 0 0,0 0 0,0 0 1,0 0 1,-22 22-2,22-22 0,1 0 0,-1 0 1,0 0 1,0 0 0,0 0 0,0 0 0,0 0 3</inkml:trace>
    </iact:actionData>
  </iact:action>
  <iact:action type="add" startTime="16920">
    <iact:property name="dataType"/>
    <iact:actionData xml:id="d4">
      <inkml:trace xmlns:inkml="http://www.w3.org/2003/InkML" xml:id="stk4" contextRef="#ctx0" brushRef="#br0">11429 10810 0,'23'0'72,"-1"0"-66,0 0-1,0-22-1,67 22 9,-67 0-11,-22-22-1,22 22 0,0 0 1,0 0 1,0 0-1,1 0-1,-1 0 2,0 0-1,0 0 0,-22-22-1,22 22 1,0 0 0,0 0 2,1 0 0,43 0 10,-44 0-13,0 0 3,1 0 1,43-23 16,-44 23-20,0 0 3,89 0 20,-89 0-21,0 0 1,133-22 19,-132 22-21,-1 0 0,0 0 1,-22-22-1,22 22-1,0 0 3,0 0 1,89 0 21,-89 0-23,0 0 2,0 0-1,1 0 1,-1 0-1,133 0 21,-133 0-23,0 0 0,0 0 0,0 0 0,1 0 4,87 0 10,-88 0-15,-22-22 0,23 22 0,-1 0 1,0 0 1,0 0 1,111 0 15,-111 0-18,0 0 0,0 0 3,1 0-1,-23 22-2,22-22 0,0 0 2,0 0 2,155 0 22,-155 0-26,0 0 1,1 0 3,43 0 17,-44 0-19,0 0 6,1 0 9,-1 0 3</inkml:trace>
    </iact:actionData>
  </iact:action>
  <iact:action type="add" startTime="18883">
    <iact:property name="dataType"/>
    <iact:actionData xml:id="d5">
      <inkml:trace xmlns:inkml="http://www.w3.org/2003/InkML" xml:id="stk5" contextRef="#ctx0" brushRef="#br0">11806 12028 0,'0'-22'44,"22"22"-38,45 0 2,21 0 2,-66-22-10,89 22 2,-89 0-1,0 0-1,1 0 1,-1 0 0,0 0 1,0 0-1,22 0 3,-22 0-3,1 0 0,-1 0 0,0 0 0,0 0 0,0-22 1,0 22-1,1 0 0,-1 0 0,0 0 1,0 0 0,0 0 0,0 0-1,0 0 0,1 0 1,-1 0 0,0 0 2,0 0-2,0 0 3,0 0-3,0 0 2,89 0 21,-111-22-23,22 22-1,1 0 1,-1 0 0,0 0 1,0 0-1,0 0-1,0 0 2,-22-22-2,22 22 0,1 0 1,-1 0 0,0 0 0,0 0 0,0 0 1,-22-23-3,22 23 1,0 0 0,1 0 1,-1 0 1,0 0-2,0 0 1,0 0 0,0 0 0,0 0 0,1 0-1,-1 0 2,0 0 0,0 0-2,0 0 1,0 0 0,1 0 1,-1 0 0,0 0 0,0 0 1,0 0 0,0 0 1,23 0 7,-23 0-10,0 0 0,0 0 3,0 0-2,133 0 16,-133 0-17,1 0-1,-1 0 0,0 0 0,0 0 1,0 0 0,0 0-1,0 0 1,1 0 0,-1 0-1,0 0 1,0 0-1,0 0 0,0 0 1,0 0 0,1 0-1,-1 0 1,0 0-1,0 0 1,0 0-1,0 0 1,1 0 0,-1 0 0,0 0-1,0 0 1,0 0 0,0 0-1,0 0 1,1 0-1,-1 0 0,0 0 1,0 0-1,0 0 1,0 0 0,0-22-1,1 22 1,-1 0-1,0 0 1,0 0 0,0 0 0,0 0-1,1 0 1,-1 0-1,0 0 1,0 0 0,0 0-1,0 0 0,0 0 1,1 0-1,-1 0 2,0 0-2,0 0 0,0 0 0,0 0 1,0 0-1,1 0 1,-1 0 1,0 0-3,0 0 2,0 0-1,0 0 2,1 0-3,-1 0 2,0 0-1,0 0 1,0 0-1,0 0 1,0 0 0,1 0 0,-1 0-1,0 0 1,0 0-1,0 0 1,0 0-1,0 0 1,1 0 1,-1 0-2,0 0-1,0 0 2,0 0 1,0 0-1,0 0 1,1 0-1,-1 0-1,0 0 2,0 0-1,0 0-1,0 0 2,1 0 0,-1 0-1,0 0 0,0 0 1,0 0 1,0 0-1,67 0 17,-67 0-17,0 0 4,0 0 14,0 0-20,1 0 62,-23-22-55,22 22 2</inkml:trace>
    </iact:actionData>
  </iact:action>
  <iact:action type="add" startTime="20836">
    <iact:property name="dataType"/>
    <iact:actionData xml:id="d6">
      <inkml:trace xmlns:inkml="http://www.w3.org/2003/InkML" xml:id="stk6" contextRef="#ctx0" brushRef="#br0">10920 13269 0,'22'0'21,"0"0"-16,0 0-2,1 0 4,-1 0 2,0 0-8,22 0 6,-22 0-5,45 0 2,-23 0-3,-22 0 1,0 0-1,1 0 1,-1 0 0,0 0 0,0 0 0,0 0 0,0 0-1,0 0 1,1 0 0,-1 0 1,0 0-3,0 0 1,0 0 1,0-22-1,1 22 1,-1 0-1,0 0 0,22 0 2,-22 0-1,0 0-1,1 0 0,-1-23 0,0 23 0,0 0 0,0 0 1,0 0-1,23 0 0,-23 0 0,0 0 0,0 0 0,22-22 1,-21 22 0,21 0-1,199 0 16,-198 0-16,-23 0-1,0 0 2,0 0-1,0 0 1,1 0 0,-1 0 3,0 0 13</inkml:trace>
    </iact:actionData>
  </iact:action>
  <iact:action type="add" startTime="21558">
    <iact:property name="dataType"/>
    <iact:actionData xml:id="d7">
      <inkml:trace xmlns:inkml="http://www.w3.org/2003/InkML" xml:id="stk7" contextRef="#ctx0" brushRef="#br0">12537 14332 0,'0'-22'1,"22"22"39,133 22-20,-133-22-19,0 0 0,1 0 0,-1 0 0,0 0 1,0 0-2,22 0 3,-21 22-2,-1-22 0,22 0 0,0 0 0,-22 0 0,1 0-1,-1 0 1,22 0 0,-22 0 0,0 0 0,0 0 0,23 0 0,-23 0 0,0 0 0,22 0 0,45 0 2,-67 0-1,22 0-1,-21 0 0,-1 0 0,0 0-1,22 0 1,-22 0 0,23 0 1,-23 0-2,0 0 1,0 0 0,22 0 0,-22 0 0,67 0 3,-45 0-2,-21 0-1,-1 0 0,0 0-1,22 0 2,-22 0-2,0 0 1,1 0 0,21 0 0,-22 0 1,0 0-1,0-22 0,45 22 3,-45 0-4,0 0 1,0 0 1,0 0-1,1 0 0,-1 0 0,0-22 1,0 22 0,0 0-1,0 0 0,0 0 2,1 0-1,-1 0-1,0 0 1,-22-22 0,22 22-2,0 0 2,0 0 0,0 0 0,1 0 0,-1 0 1,-22-22-3,22 22 1,0 0 1,0 0 0,0 0 0,1 0 0,-1 0 0,0 0 2,199-23 23,-199 23-26,1 0 2,-1 0 3,44 0 14,-44 0-18,1 0 4,65 23 16,-66-23-21,0 0 4,1 0 19</inkml:trace>
    </iact:actionData>
  </iact:action>
</iact:actions>
</file>

<file path=ppt/ink/inkAction1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12-05T05:11:53.93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4191">
    <iact:property name="dataType"/>
    <iact:actionData xml:id="d0">
      <inkml:trace xmlns:inkml="http://www.w3.org/2003/InkML" xml:id="stk0" contextRef="#ctx0" brushRef="#br0">7317 3966 0,'0'23'91,"70"-23"-87,25 24 4,-1 23 0,-47-47 0,24 0 0,-24 0 0,-23 0 0,23 0 0,0 0 0,-23 0 0,23 0 0,24 0 0,-47 0 0,46 0 0,-46 0 0,0 0 0,46 0 0,-46 0 8,23 0-8,0 0 8,1 0-8,-1 0 0,24 0 0,-1 0 0,-22 0 0,-25 0 0,24 0 0,-23 0 0,0 0 0,23 0 8,-24 0-8,1 0 0,23 0 0,-23 0 0,23 0 0,24-24 0,-48 24 0,1 0 0,23 0 0,-23 0 0,-1-23 8,1 23 0,23 0-8,0 0 0,1 0 8,-25 0-8,1 0 0,47 0 0,-48 0 0,24 0 0,-23 0 0,70 0 0,-46 0-1,-25 0 2,24 0-1,-23 0 0,0 0 0,23-24 56</inkml:trace>
    </iact:actionData>
  </iact:action>
  <iact:action type="add" startTime="6975">
    <iact:property name="dataType"/>
    <iact:actionData xml:id="d1">
      <inkml:trace xmlns:inkml="http://www.w3.org/2003/InkML" xml:id="stk1" contextRef="#ctx0" brushRef="#br0">11989 4532 0,'95'0'163,"-24"0"-159,-24 0 5,0 0-2,47 0 2,-46 0-2,-1 0 1,24 0 8,-48 0-1,1 0-5,-1 0 5,25 0-10,22 0-2,1 0 13,-24 0-8,24 0 0,-47 0 4,-1 24-2,72-24 1,-48 0 5,-23 0-9,-1 0 17,24 0-16,-23 0-1,0 0 2,23 0-1,-24 0 0,25 0-1,-25 0 10,1 0-9,-1 0 72,1 0-23,23 0-50,0 0 0,1 0 5,22 0-7,-46 0 3,47 0 0,-48 0 0,48 0 0,-24 0 0,1 0 0,-25 0 0,24 0 0,1 0 0,-1 0 0,47 0 0,-47 0 0,1 0 1,46 0-1,-70 0 0,23 0-1,-24 0 2,1 0-2,23 0 2,-23 0 14,-1 0-15,1 0 0,0 0 0,-1 0 0,24 0 0,-23 0 0,0 0 0,23 0 0,-24 0 0,1 0 8,23 0 88</inkml:trace>
    </iact:actionData>
  </iact:action>
  <iact:action type="add" startTime="10095">
    <iact:property name="dataType"/>
    <iact:actionData xml:id="d2">
      <inkml:trace xmlns:inkml="http://www.w3.org/2003/InkML" xml:id="stk2" contextRef="#ctx0" brushRef="#br0">7081 6657 0,'47'0'95,"24"0"-87,47 0 0,-24 0 0,-23 0 0,0 0 0,-1 0 0,48 0 0,-70 0 0,22 0 0,-22 0 0,46 0 0,-70 0 0,-1 0 0,1 0 0,-1 0 0,25 0 48,-25 0-48,1 0 0,23 0 0,-23 0 0,46 0 0,-22 0 0,-1 0 0,0 0 0,-23 0 0,23 0 0,-24 0 0,1 0 0,23 0 0,-23 0 0,23 0 7,-23 0-6,46 0 7,-46 0-8,0 0 16,23 0-16,-24 0 8,1 0-8,23 0 0,-23 0 0</inkml:trace>
    </iact:actionData>
  </iact:action>
  <iact:action type="add" startTime="12158">
    <iact:property name="dataType"/>
    <iact:actionData xml:id="d3">
      <inkml:trace xmlns:inkml="http://www.w3.org/2003/InkML" xml:id="stk3" contextRef="#ctx0" brushRef="#br0">11777 6137 0,'71'0'72,"23"0"-56,-70 0-8,47 0 0,-24 0 0,24 0 0,23 0 0,24 0 0,-47 0 0,-24 0 0,0 0 0,24 0 0,0-23 0,-24 23 5,24 0-10,-48-24 5,1 24 0,47 0 5,-48 0-10,48 0 5,24 0 0,-48 0 0,47 0 0,1 0 0,-25 0 3,1 0-6,47 0 3,0 0 0,-23 0 0,23 0 0,0 0 0,-24 0 0,-47 0 0,24 0 0,-47 0 1,-1 0-2,1 0 1,-1 0 8,25 0 0,-25 0-8,1 0 0,47 0-1,23 0 2,-23 0-1,-24 0 0,0-23 0,24 23 0,-47 0 16</inkml:trace>
    </iact:actionData>
  </iact:action>
  <iact:action type="add" startTime="14231">
    <iact:property name="dataType"/>
    <iact:actionData xml:id="d4">
      <inkml:trace xmlns:inkml="http://www.w3.org/2003/InkML" xml:id="stk4" contextRef="#ctx0" brushRef="#br0">11447 7483 0,'23'-24'39,"1"1"-31,-1 23 32,1 0-32,0 0 0,23 0 0,47 0 0,-70 0 0,-1 0 0,1 0 0,23 0 0,-23 0 0,-1 0 9,1 0-10,0 0 2,-1 0-2,24 0 1,-23 0 0,23 0 106,-23 0-108,-1 0 2,25 0 0,-25 0 3,48 0-6,-47 0 3,70 0 0,-47 0 5,0 0-10,24 0 6,0-24-3,-24 24 2,0 0 1,-23 0-1,0 0-1,-1 0 2,1 0-1,23 0 0,-23 0 0,-1 0 7,48 0-14,23 0 7,-46 0 0,46 0 0,-23 0 0,-48 0 0,48 0 0,-47 0 0,47 0 8,-48 0-8,48 0 0,0 0 0,47 0 0,-47 0 0,23 0 0,-23 0 0,0 0 0,-24 0 0,0 0 0,-23 0 0,-1 0 1,1 0 62,-24-24-63,71 24 16,-48 0-16,24-23 0,24-1 0,-24 24 0,1-23 0,-25 23 0,1 0 0</inkml:trace>
    </iact:actionData>
  </iact:action>
  <iact:action type="add" startTime="15735">
    <iact:property name="dataType"/>
    <iact:actionData xml:id="d5">
      <inkml:trace xmlns:inkml="http://www.w3.org/2003/InkML" xml:id="stk5" contextRef="#ctx0" brushRef="#br0">14798 7318 0,'71'0'140,"-48"-24"-137,24 24 5,1 0 0,-1 0 7,-24-24 2,1 1-9,47 23 0,23 0 0,24 0 0,47 0 0,-47 0 0,0 0 0,0 0 0,-23 0-1,-72 0 2,25 0 1</inkml:trace>
    </iact:actionData>
  </iact:action>
  <iact:action type="add" startTime="16705">
    <iact:property name="dataType"/>
    <iact:actionData xml:id="d6">
      <inkml:trace xmlns:inkml="http://www.w3.org/2003/InkML" xml:id="stk6" contextRef="#ctx0" brushRef="#br0">20014 7695 0,'23'0'61,"72"0"-53,23 0 0,0 0-1,47 0 2,0 0-1,24 0 0,-24 0 0,-71 0 0,-46 0 0,-1 0 0,-24 0 0,1 0 8</inkml:trace>
    </iact:actionData>
  </iact:action>
  <iact:action type="add" startTime="17502">
    <iact:property name="dataType"/>
    <iact:actionData xml:id="d7">
      <inkml:trace xmlns:inkml="http://www.w3.org/2003/InkML" xml:id="stk7" contextRef="#ctx0" brushRef="#br0">22751 8451 0,'95'0'128,"46"0"-119,-23 0 0,24 0 3,165-71 16,-284 71-13,473 0 137</inkml:trace>
    </iact:actionData>
  </iact:action>
  <iact:action type="add" startTime="18439">
    <iact:property name="dataType"/>
    <iact:actionData xml:id="d8">
      <inkml:trace xmlns:inkml="http://www.w3.org/2003/InkML" xml:id="stk8" contextRef="#ctx0" brushRef="#br0">22987 9371 0,'95'0'23,"-25"0"-14,1 0-2,24 0 1,23 0 0,-24 0 0,-23 0 0,23 0 0,-47 0 0,71 0 0,0 0 0,0 0 0,0 0 0,0 0 0,-23 0 0,-48 0 0,0 0 0,0 0 0,-23 0 8</inkml:trace>
    </iact:actionData>
  </iact:action>
  <iact:action type="add" startTime="20014">
    <iact:property name="dataType"/>
    <iact:actionData xml:id="d9">
      <inkml:trace xmlns:inkml="http://www.w3.org/2003/InkML" xml:id="stk9" contextRef="#ctx0" brushRef="#br0">11848 9088 0,'23'-24'70,"72"24"-68,-1 0 6,1 0 0,23 0 0,-71-23-1,47 23 2,-23 0-1,23 0 8,-70 0 0,47 0-8,47 0 12,-47 0-16,117 0 4,-22 0 0,93 0 0,-94 0 0,-47 0-1,-23 0 7,-1 0-12,-70 0 12,23 0-3,-23 0 5,46 0 0,-46 0-8,70 0 0,-70 0 0,23 0 0,-23 0 0,-1 0 0,25 0 1,-25 0 6,1 0 1,23 0-8,-23 0 0,46 0 0,-46 0 0</inkml:trace>
    </iact:actionData>
  </iact:action>
  <iact:action type="add" startTime="23455">
    <iact:property name="dataType"/>
    <iact:actionData xml:id="d10">
      <inkml:trace xmlns:inkml="http://www.w3.org/2003/InkML" xml:id="stk10" contextRef="#ctx0" brushRef="#br0">14916 10032 0,'71'0'62,"23"0"-53,24 0 0,-24 24-2,1 0 2,-24-24-2,-1 0 1,25 23 0,-72-23 0,1 0 4,47 0-8,-48 0 12,25 0-8,-25 0 0,1 0 0,23 0 0,0 47 0,0-47 0,-23 0 8,0 0-8,-1 0 1,1 0-2,-1 0 5,25 0 16,-25 0-20,1 0 8,23 0-8,-23 0 0,-1 0 1,24 0-2,-23 0 0,0 0 18,-1 0 31,1 0-48,-1 0 0,-23-23 8</inkml:trace>
    </iact:actionData>
  </iact:action>
  <iact:action type="add" startTime="27279">
    <iact:property name="dataType"/>
    <iact:actionData xml:id="d11">
      <inkml:trace xmlns:inkml="http://www.w3.org/2003/InkML" xml:id="stk11" contextRef="#ctx0" brushRef="#br0">17842 10835 0,'71'0'87,"47"0"-80,47 0 2,-47 0-1,-23 0 0,-1 0 0,-70 0 0,-1 0 12,1 0-16,0 0 20,23 0-17,-24 0 2,25 0-1,22 0 0,-22 0 1,22 0-2,25-47 1,-72 47 0,48 0 1,-24 0-2,48-24 1,-24 24 8,-48 0-8,72-23-1,-25 23 1,-22 0 0,22 0 1,-22 0-2,-1 0 2,0 0-1,24 0 0,-48 0 0,48 0 0,-24 0 0,1 0 0,-1 0 0,47 0 4,-70 0-8,47 0 4,-48 0 0,24 0 0,1-24 0,-25-23 1,1 47-2,-1 0 1,1 0 8,23 0 8,-23 0-11,-1 0-10,25 0 4,-1 0 10,-24 0-9,1 0 8</inkml:trace>
    </iact:actionData>
  </iact:action>
  <iact:action type="add" startTime="29439">
    <iact:property name="dataType"/>
    <iact:actionData xml:id="d12">
      <inkml:trace xmlns:inkml="http://www.w3.org/2003/InkML" xml:id="stk12" contextRef="#ctx0" brushRef="#br0">18244 11590 0,'-24'0'95,"95"0"-59,23 0-32,-47 0 4,71 0 0,-70 0 0,-1 0 0,0 0 4,0 0-8,0 0 4,1 0 15,-1 0-6,-24 0-9,48 0 0,-47 0 0,47 0-1,-24 0 2,0 0-1,-23 0 0,-1 0 0,1 0 0,-1 0 0,1 0 0,0 0 16,23 0 0,-24 0-8,1 0-8,-24 24 0,24-24 0,23 24 0,-24-1 24,1-23-16,0 0 64,46 0-64,-46 0 0,0 0-8,-1 0 5,1 0 6,-1 0-3,25 0 8,-1 0-17,24 0 10,-48 0-1,24 0-8,-23 0 24,0 0-8,-1 0-8,1 0-8</inkml:trace>
    </iact:actionData>
  </iact:action>
  <iact:action type="add" startTime="31983">
    <iact:property name="dataType"/>
    <iact:actionData xml:id="d13">
      <inkml:trace xmlns:inkml="http://www.w3.org/2003/InkML" xml:id="stk13" contextRef="#ctx0" brushRef="#br0">19565 12794 0,'24'0'74,"23"0"-69,47 0 3,-23 0 0,94 0 0,-47 0 1,0 0-2,0 0 1,-23 0 0,-48 0 0,0 0 0,-23 0 0,-1 0 0,1 0 40,23 0-40,0 0 0,1 0 0,22 0 0,-46 0 0,70 0 0,-70 0 0,23 0 8,-23 0-8,23 0 8,-23 0-9,23 0 10,-24-23-9,1-1-1,23 0 2,24 24 7,-47 0-7,70 0-2,-23 0 3,-24 0 3,71 0-6,-24 0-5,-23 0 6,-24-23 0,1 23 0,-25 0 0,1 0 16,-1 0-16,25 0 8,46 0-8,-47-24 0,0 1 0,48 23 0,-24-24 0,-48 24 0,1 0 0,-1 0 1,25 0 38,-25 0-31,1 0 8</inkml:trace>
    </iact:actionData>
  </iact:action>
  <iact:action type="add" startTime="34079">
    <iact:property name="dataType"/>
    <iact:actionData xml:id="d14">
      <inkml:trace xmlns:inkml="http://www.w3.org/2003/InkML" xml:id="stk14" contextRef="#ctx0" brushRef="#br0">19707 13833 0,'23'0'115,"119"0"-111,94 0 4,-118 0 0,47 0-1,0 0 2,-70 0-2,23 0 2,-71 0-1,0 0 0,-23 0 8,-1 0-8,1 0 0,0 0 0,46 0-1,72 0 2,23 0-1,71 0 0,-23 0 0,23 0 3,-95 0-6,1 0 3,-95 0 7</inkml:trace>
    </iact:actionData>
  </iact:action>
  <iact:action type="add" startTime="35758">
    <iact:property name="dataType"/>
    <iact:actionData xml:id="d15">
      <inkml:trace xmlns:inkml="http://www.w3.org/2003/InkML" xml:id="stk15" contextRef="#ctx0" brushRef="#br0">17087 9914 0,'71'48'113,"23"-48"-106,48 23 0,118 1 3,-119-24-4,48 47 3,-24 0 9,-94-47-15,23 0 8,-70 0-6,0 0 7,23 0-6,-24 0 3,25 0-1,22 0 0,25 0 14,-24 0-3,70 0 7,-70 0-22,-24 0 11,-23 0-12,-1 0 13,48 0 263,94 0-271,-23 0 2,94 0 1,-24 0-2,-46 0 2,-96 0-3,-46 0 4,23 0 215,-23 0-220,47 0 3,23 0 0,-70 0 0,-1 0-1,24 0 1,-23 0-4,23 0 20,-23 0-22,-1 0 9,1 0-4,47 0 4,0 0-1,-48 0-2,48 0 0,-47 0 3,-1 0-1</inkml:trace>
    </iact:actionData>
  </iact:action>
  <iact:action type="add" startTime="41855">
    <iact:property name="dataType"/>
    <iact:actionData xml:id="d16">
      <inkml:trace xmlns:inkml="http://www.w3.org/2003/InkML" xml:id="stk16" contextRef="#ctx0" brushRef="#br0">17772 15178 0,'188'0'187,"1"0"-183,47 0 4,-23 0 0,23 0 3,-95 0-6,24 0 3,-47 0 0,-23-23 0,-48 23 0,0-47 0,-23 47 32,-1 0-32,25 0 0,-1 0 0,0 0 0,0 0 0,24 0 0,0 0 8,-48 0 0,1 0-8,0 0 0,-1 0 0,24 0 0,1 0 0,-1 0 0,0 0 0,0 0 0,24 0-1,-47 0 9,23 0-7,-24-24 15,1 24 0,23 0-16,-23 0 8,-1 0-8,1 0 0,23 0 4,-23 0-8,23-24 4,-23 24 8,46 0 16,-46 0-15,23 0-3,-23 0 35,-1 0-25,1 0-16,0 0 64</inkml:trace>
    </iact:actionData>
  </iact:action>
  <iact:action type="add" startTime="43759">
    <iact:property name="dataType"/>
    <iact:actionData xml:id="d17">
      <inkml:trace xmlns:inkml="http://www.w3.org/2003/InkML" xml:id="stk17" contextRef="#ctx0" brushRef="#br0">21005 15108 0,'118'0'231,"0"0"-223,0 0 0,-47 0-1,-1 0 2,-46 0-1,47 23 40,0 1-32,-1-1-8,-22-23 3,-1 24-5,-24-24 2,1 0 8,0 0-9,-1 0 2,24 0 6,-23 0-7,47 0 0,-24 0 0,0 0 0,0 0 0,-23 0 0,0 0-1,-1 0 2,1 0-1,-1 0 16,1 0-16,0 0 0,23 0 0,-24 0 0,1 0 0,47 0 0,-48 0 0,48 0 1,24 0 6,-72 0 2,1 0-7,-1 0-3,1 0 2,0 0 12,23 0 3,-24 0-17,1 0 8,23 0-13,-23 0 6,23 0 0,-23 0-1,-1 0 10,48 0-9,-47 0 8,-1 0 9</inkml:trace>
    </iact:actionData>
  </iact:action>
  <iact:action type="add" startTime="46247">
    <iact:property name="dataType"/>
    <iact:actionData xml:id="d18">
      <inkml:trace xmlns:inkml="http://www.w3.org/2003/InkML" xml:id="stk18" contextRef="#ctx0" brushRef="#br0">12485 16312 0,'24'0'162,"164"0"-157,1 0 4,-71 0-3,0 0 7,0 0-10,-47 0 6,-24 0-2,-23 0 1,-1 0 1,1 0 5,47 0-3,23 0-2,48 0-2,-24 0 1,0 0-1,0 0 1,-24 0 0,-47 0 0,-47 23 0,48-23 64,-25 0-65,1 0 10,23 0-9,-23 24 7,-1-24 2,1 0-9,23 47 0,-23-47 8,46 0-8,1 0 0,-47 0 8,-1 0-8,1 0 8</inkml:trace>
    </iact:actionData>
  </iact:action>
  <iact:action type="add" startTime="48655">
    <iact:property name="dataType"/>
    <iact:actionData xml:id="d19">
      <inkml:trace xmlns:inkml="http://www.w3.org/2003/InkML" xml:id="stk19" contextRef="#ctx0" brushRef="#br0">7387 16996 0,'48'0'58,"22"-24"-53,72 1 3,-48 23 1,48-47-2,-71 47 1,0-24 0,-1 24 0,48 0 0,-47 0 0,0 0 3,0 0-6,0 0 3,-1 0 0,-22 0 0,-1 0 5,24 0-10,-48 0 5,48 0 0,-24 0 0,-23 0 0,-1 0 0,1 0 0,23 0 8,-23 0-8,-1 0 0,25 0 0,-25 0 0,48 0 8,-24 0-8,0 0 8,-23 0 8,0 0 13,-1 0-34,1 0 5,-1 0 0,1 0 16,0 0 56,-1 0-56,1 0 0</inkml:trace>
    </iact:actionData>
  </iact:action>
</iact:actions>
</file>

<file path=ppt/ink/inkAction1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1-12-05T05:49:19.09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8037">
    <iact:property name="dataType"/>
    <iact:actionData xml:id="d0">
      <inkml:trace xmlns:inkml="http://www.w3.org/2003/InkML" xml:id="stk0" contextRef="#ctx0" brushRef="#br0">15068 3197 0,'25'0'167,"128"0"-164,50 0 1,279 0 3,-279 0-2,50 0-1,-50 0 3,-51 0-2,1 0-3,-27 0 0,-49 0 3,-1 0-1,0 0-2,-25 0 3,-1 0 1,1 0 0,0 0-2,-1 0-1,1 0 3,0 0-3,0 0 1,-1 0 0,1 0 1,-25 0-2,24 0 1,1 0 0,0 0 2,25 0-4,25 0 2,-25 0-1,1 0 4,-1 0-6,0 0 4,25 0-1,-25 0 2,0 0-5,1 0 3,-27 0 1,1 0 2</inkml:trace>
    </iact:actionData>
  </iact:action>
  <iact:action type="add" startTime="11279">
    <iact:property name="dataType"/>
    <iact:actionData xml:id="d1">
      <inkml:trace xmlns:inkml="http://www.w3.org/2003/InkML" xml:id="stk1" contextRef="#ctx0" brushRef="#br0">5885 4744 0,'25'0'73,"77"0"-67,-26 0 3,0 0-5,0 0-1,51 0 3,-51 0 1,127 0-2,-102 0 1,-25 0 0,51 0-5,-51 0 1,26 0 1,-1 0 2,1 0 0,-26 0-3,51 0 0,-51 0 6,25 0-6,1 0 0,-1 0 2,-25 0 44,-25 0-39,0 0-5,0 0 0,25 0 2,-26 0 1,1 0-2,0-25 0,50-1 3,-75 26-4,24 0-3</inkml:trace>
    </iact:actionData>
  </iact:action>
  <iact:action type="add" startTime="15048">
    <iact:property name="dataType"/>
    <iact:actionData xml:id="d2">
      <inkml:trace xmlns:inkml="http://www.w3.org/2003/InkML" xml:id="stk2" contextRef="#ctx0" brushRef="#br0">12328 5733 0,'0'-25'102,"26"25"-96,24-25 1,1-1-2,76 26 1,-51 0 1,127 0-1,-127 0-2,51 0 1,51 0 2,-77 0-6,1 0 1,-26 0 3,51 0 0,-51 0-2,25 0-1,1 0 1,-1 0 3,-25 0-3,51 0-1,-51 0 4,26 0-1,-1 0-2,0 0 0,-50 0 1,0 0 10,0 0-3,-26 0-8,26 0 11,0 0-5,-26 0-5,0 0 2,1 0-3,24 0 1,1 0 4,0 0-1</inkml:trace>
    </iact:actionData>
  </iact:action>
  <iact:action type="add" startTime="18620">
    <iact:property name="dataType"/>
    <iact:actionData xml:id="d3">
      <inkml:trace xmlns:inkml="http://www.w3.org/2003/InkML" xml:id="stk3" contextRef="#ctx0" brushRef="#br0">12100 7788 0,'0'-25'29,"0"-1"56,0 1-82,25 25 11,26 0-7,0 0 5,-26 0-6,1 0 1,-1 0-6,76 0 3,-24 0 1,-27 0 0,1 0-4,25 0 1,-25 0 2,25 0 1,25 0-1,-24 0-1,-1 0 0,0 0 5,0 0-6,25 0 1,-50 0 1,0 0 0,-26 0 2,26 0 0,0 0-2,-1 0 2,-24 0-5,25 0 3,-1 0 8,-24 0-8,24 0 2,1 0-1,0 0 0,0 0-1,-1 0-3,26 0 7,0 0-7,26 0 2,-26 0 2,26 0-2,-26 0 3,50 0-4,-49 0 2,49 0 1,-49 0 2,24 0-4,0 0-1,1 0 1,-26 0 3,51 0-1,-51 0-2,0 0 0,-25 0 2,0 0-2,-1 0-1,-24 0 1,24 0 1,-24 0 9,25 0 23,-1 0-27,1 0-2,0 0 149,-26 0-145</inkml:trace>
    </iact:actionData>
  </iact:action>
  <iact:action type="add" startTime="22600">
    <iact:property name="dataType"/>
    <iact:actionData xml:id="d4">
      <inkml:trace xmlns:inkml="http://www.w3.org/2003/InkML" xml:id="stk4" contextRef="#ctx0" brushRef="#br0">4946 11289 0,'51'0'60,"0"0"-54,25 0-2,-26 0 2,27 0 0,-1 0-5,-26 0 3,52 0 2,75 0 2,1 25-3,-102 26 1,76-51-2,-50 0 0,-26 0 0,0 0 0,0 0-2,26 0 2,-26 0 2,25 0 0,-25 0-5,51 0 4,-51 0-1,51 0 2,-51 0-3,26 0-3,-26 0 4,330 0 0,-153 0 1,-50 0-3,-25 0 3,-77 0-2,-25 0 5,1 0-6,-27 0 0,1 0 10,0 0 6,0 0-9</inkml:trace>
    </iact:actionData>
  </iact:action>
  <iact:action type="add" startTime="29821">
    <iact:property name="dataType"/>
    <iact:actionData xml:id="d5">
      <inkml:trace xmlns:inkml="http://www.w3.org/2003/InkML" xml:id="stk5" contextRef="#ctx0" brushRef="#br0">9132 10984 0,'0'-25'12,"0"0"-7,0-1 80,51 1-80,-1 25-4,1 0 5,25 0-2,51 0 4,-76 0-3,0 0 1,-1 0-1,1 0 1,0 0 0,25 0 0,-25 0-1,-1 0 1,1 0-1,-26 0-2,26 0-1,0 0 2,0 0 0,-1 0 4,1 0 2,-25 0-7,-1 0 1,0 0 4,26 0-5,0 0 1,-26 0 2,26 0-1,0 0-2,-26 0 0,0 0 0,26 0 3,0 0-3,0 0 0,-1 0-1,1 0 9</inkml:trace>
    </iact:actionData>
  </iact:action>
  <iact:action type="add" startTime="33378">
    <iact:property name="dataType"/>
    <iact:actionData xml:id="d6">
      <inkml:trace xmlns:inkml="http://www.w3.org/2003/InkML" xml:id="stk6" contextRef="#ctx0" brushRef="#br0">6037 15931 0,'25'0'331,"1"0"-325,24 0-3,52 0 5,-51 0-1,-1 0-3,27 0 4,24 0-3,-50 0 0,-1 0-4,1 0 5,0 0 6,0 0 30,-26 0-34,26 0-5,50 0 0,-25 0 2,0 0 0,1 0-2,-27 0 0,1 0 2,0 0 1,0 0-3,-1 0 0,1 0 2,-26 0 0,1 0 2,-1 0 30,0 0-32,26 0 6,0 0-7,0 0 10,-1 0 11,1 0-3,0 0-18,0 0 8,25 0-8,-26 0 2,1 0-2,0 0-1,0 0 2,-1 0 1</inkml:trace>
    </iact:actionData>
  </iact:action>
</iact:actions>
</file>

<file path=ppt/ink/inkAction1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1-12-04T23:52:52.32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5407">
    <iact:property name="dataType"/>
    <iact:actionData xml:id="d0">
      <inkml:trace xmlns:inkml="http://www.w3.org/2003/InkML" xml:id="stk0" contextRef="#ctx0" brushRef="#br0">6420 6633 0,'23'0'300,"1"-47"-292,23 47-4,-23 0 6,-1 0-2,25 0-1,-1 0 1,0 0 3,0 0-7,-23-24 4,47 24 1,-1-23-2,-22 23 5,22-24-3,1 24 2,24-24-2,-25 24 3,25-23-2,-48-1 2,0 24-4,-23 0 1,94-23-1,-71-1 3,0 24-5,24 0-1,-47 0 4,23-24-3,24 24 3,-48 0-4,24 0 0,-23 0 8,94-23-2,-94 23-2,46 0-1,-22 0-3,-1 0 5,24 0-2,-24 0-2,-24 0 1,25 0 2,-1 0-2,0 0 1,-23 0-1,-1 0 1,48 0-1,-24 0 2,-23 0-2,23 0 1,-23 0 0,46 0-1,-22 0 1,-1 0 0,0 0 0,24 0-1,-48 0 1,25 0 0,22 0 0,-46 0 0,47 0 0,-24-24 1,0 24-2,0 0 2,-23 0 0,47 0 0,-24 0 1,-23-23-5,23 23 2,0 0 4,-23 0-4,23 0 2,-24 0-1,25 0 0,-1-24-1,-24 24 2,25 0 9,93 0-11,-117 0 1,23 0-4,0-24 3,-23 24 1,23 0 1,24 0-3,0 0 9,-48 0-7,24 0-1,1-23 1,-25 23 1,24 0-1,-23 0 1,0 0-1,23 0 0,-24 0 1,1 0-1,0 0 0,23 0 0,0 0 2,-23 0 0,23 0-2,-24 0-1,1 0 2,0 0-2,-1 0 3,1-24-1,23 24 0,-23 0 1,-1 0-2,1 0 0,-1 0 1,1 0-2,0 0 7,-1 0-8,1-23 10,-1 23-6,1 0 4,0 0 8,-1 0-12,1 0 11,-1 0 9</inkml:trace>
    </iact:actionData>
  </iact:action>
  <iact:action type="add" startTime="23945">
    <iact:property name="dataType"/>
    <iact:actionData xml:id="d1">
      <inkml:trace xmlns:inkml="http://www.w3.org/2003/InkML" xml:id="stk1" contextRef="#ctx0" brushRef="#br0">6113 17350 0,'23'-23'217,"48"23"-213,-24-24 3,-23 24 3,47 0-3,-24 0 1,-23 0-1,23 0 2,0 0-1,-23 0 1,23 0-2,0 0 2,0-24 0,-23 24 0,23 0-3,0 0 3,-23 0-3,23 0 3,0 0-3,-23 0 4,23 0-4,-23 0 4,23 0-2,24 24 0,-48-24-1,48 24 3,-24-24 1,1 0-3,-1 0-1,-24 0 0,25 0 0,-25 23 2,1-23-2,23 0 7,0 0-6,-23 0 1,-1 0-2,1 0 3,0 24-4,-1-24 6,24 0-6,-23 23 2,23-23-2,-23 0 4,-1 0 1,1 24-5,0-24 1,-1 0 10,1 0-1,-1 0-4,1 0-3,0 0-2,-1 0 1,1 0 1,-1 0 5,1 0-3,0 0-2,-1 0 3,1 0 3,-1 0 8,1 0-15,0 0 1,-1 0 4,1 0-3,23 0 4,-23 0-4,-1 0 10,1-24-11,-1 24 20,1 0-26,0 0 4,-1 0 7,1 0-7,-1 0 9,1 0-8,0 0-1,-1 0 10,1 24-10,47-24 18,-71 24-16,23-24 2,1 0-2,-24 23 3,23-23-1,1 24-2,0-24 1,-1 0 1,-23 23-1,47 1 2,-47 0 4,24-24 24,0 23-26</inkml:trace>
    </iact:actionData>
  </iact:action>
</iact:actions>
</file>

<file path=ppt/ink/inkAction1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" units="1/cm"/>
          <inkml:channelProperty channel="Y" name="resolution" value="40" units="1/cm"/>
          <inkml:channelProperty channel="T" name="resolution" value="1" units="1/dev"/>
        </inkml:channelProperties>
      </inkml:inkSource>
      <inkml:timestamp xml:id="ts0" timeString="2021-12-05T05:17:04.45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5777">
    <iact:property name="dataType"/>
    <iact:actionData xml:id="d0">
      <inkml:trace xmlns:inkml="http://www.w3.org/2003/InkML" xml:id="stk0" contextRef="#ctx0" brushRef="#br0">20533 11674 0,'22'0'26,"0"0"-22,0 0 0,1 0-2,-1 0 1,0 0 1,-22 22-3,22-22 0,0 0 1,0 0 1,0 0-2,1 0 1,-1 22 0,0-22-1,0 0 2,0 0-2,0 0 0,0 0 1,1 0 0,-1 22-1,0-22 0,0 0 0,0 0 1,0 0-1,1 0 0,-1 0 1,0 0-1,22 0 0,-22 0 0,0 0 0,1 0 0,-1 0 0,44 0 2,-44 0-2,0 0 0,1 0 0,21 0 0,-22 0 0,0 0 0,0 0 0,1 0 0,-1-22 0,0 22 0,0 0 0,0 0 0,0 0 0,45-22 2,-23 22-2,-22-22 0,0 22 1,45 0 1,-67-22-3,22 22 2,0 0-1,0 0-1,0-22 1,1 22 0,-1 0 1,22-23 2,-22 23-3,0 0 0,0 0 0,1 0 1,-23-22-1,22 22 0,0 0 1,0 0 1,0 0 0,-22-22-1,22 22 2,0 0 1,1 0 21,-1 0-3,0 0 91,0 0-102,0 0-4,0 0 5</inkml:trace>
    </iact:actionData>
  </iact:action>
  <iact:action type="add" startTime="7582">
    <iact:property name="dataType"/>
    <iact:actionData xml:id="d1">
      <inkml:trace xmlns:inkml="http://www.w3.org/2003/InkML" xml:id="stk1" contextRef="#ctx0" brushRef="#br0">19315 13867 0,'22'0'148,"0"0"-131,22 0-9,1 22-1,-1-22-7,0 0 1,1 22 1,-23-22-1,0 0 0,0 0 0,0 0 0,0 0 1,0 0-1,1 0 0,21 0 3,-22 22-3,0-22 0,0 0 1,0 0-2,1 0 1,-1 0-1,0 0 1,0 0 1,0 0-1,0 0-1,1 0 1,-1 0 1,0 0-2,0 0 1,22 0 3,-22 0-4,1 0 1,-1 0 0,0 0 1,0 0-1,0 0 0,0 0 1,0 0-1,1 0 0,-1 0 1,0 0-1,0 0 1,0 0 0,0 0 0,1 0 0,-1 0 3,22 0 14</inkml:trace>
    </iact:actionData>
  </iact:action>
  <iact:action type="add" startTime="9680">
    <iact:property name="dataType"/>
    <iact:actionData xml:id="d2">
      <inkml:trace xmlns:inkml="http://www.w3.org/2003/InkML" xml:id="stk2" contextRef="#ctx0" brushRef="#br0">17897 15417 0,'22'0'44,"-22"-22"-38,45 22 1,21 0 0,-44 0-6,45-22 1,-45 22-1,0 0 0,0 0 1,0 0-1,0 0 0,1 0 0,-1 0 0,22 0 0,22-22 3,-43 22-2,-1 0-1,0 0 0,0 0-1,0 0 2,0 0-2,0 0 1,1 0 0,-1 0 0,0-22 0,0 22 0,0 0 0,0 0 0,1 0 0,21 0 1,-22 0-1,0 0 0,0 0 0,0-22 0,1 22 0,-1 0 1,0 0-1,0 0 0,0 0 0,0 0 0,0 0 1,1 0-1,-1-22 2,0 22-2,0 0 0,0 0 0,0 0 1,1 0 1,-1 0 1,22-23 18,-22 23 20,22 0-16,-21 0-21,-1 0 3</inkml:trace>
    </iact:actionData>
  </iact:action>
  <iact:action type="add" startTime="10544">
    <iact:property name="dataType"/>
    <iact:actionData xml:id="d3">
      <inkml:trace xmlns:inkml="http://www.w3.org/2003/InkML" xml:id="stk3" contextRef="#ctx0" brushRef="#br0">19979 15550 0,'22'0'23,"1"0"-13,-1 0-6,22 0 3,22 0-1,1 0-3,-23 0-2,-22 0 1,0 0-1,1 0 0,-1 0-1,0 0 2,0 0-1,0 0 0,0 0 0,45 0 2,-45 0-1,0 0-1,0 0-1,0 0 1,1 0 0,-1 0 0,22 0 0,-22 0 0,0 0 0,23 0 1,-23 0-1,0 0 0,0 0 0,44 0 3,-43 0-2,-1 0-2,0 0 1,0 0 0,22 0 0,-21 0 0,-1 0 0,0 0 0,0 0 0,0 0 0,0 0 0,67 0 4,-67 0-4,0 0 0,0 0 0,0 0 0,1 0 0,-1 0 0,0 0 0,0 0 1,0 0-1,0 0 0,1 0 1,-23 23-1,44-23 1,-22 0-1,0 0 1,0 0 0,0 0-1,1 0 1,-1 0 0,0 0 0,0 0 1,0 0-1,0 0 0,0 0 2,1 0-2,-1 0 2,0 0 1,22 0 21</inkml:trace>
    </iact:actionData>
  </iact:action>
  <iact:action type="add" startTime="15300">
    <iact:property name="dataType"/>
    <iact:actionData xml:id="d4">
      <inkml:trace xmlns:inkml="http://www.w3.org/2003/InkML" xml:id="stk4" contextRef="#ctx0" brushRef="#br0">14530 15905 0,'23'-22'64,"-1"22"-56,0 0-5,89-23 22,-89 23-23,0 0 1,0 0 2,0 0-2,67 0 14,-67 0-16,0 0 0,0 0 2,0 0 0,1 0 1,-1 0-3,0 0 2,0 0-1,0 0 1,0 0-1,0 0 1,1 0 0,-1 0 0,0 0-2,177 23 26,-177-23-24,1 0-1,-1 0 1,0 0 0,0 0-1,0 0 1,0 0 0,0 0-1,1 0 1,-1 0-1,0 0 1,0 0 1,0 0-1,155 0 21,-154 0-22,-1 0 0,0 0 1,0 0 0,0 0-1,0 0 0,-22-23 0,22 23 0,1 0 1,-1 0 1,66 0 17,-66 0-20,1 0 4,-1 0 1,0 0 2,0 0 0,22 0 10,-21 0-17,-1 0 3,0 0 2,0 0-1,0 0 0,67 0 19,-67 0-21,0 0 7,0 0 1</inkml:trace>
    </iact:actionData>
  </iact:action>
  <iact:action type="add" startTime="24971">
    <iact:property name="dataType"/>
    <iact:actionData xml:id="d5">
      <inkml:trace xmlns:inkml="http://www.w3.org/2003/InkML" xml:id="stk5" contextRef="#ctx0" brushRef="#br0">10765 11984 0,'22'0'27,"-22"-22"-19,22 22-5,0 0-1,1 0 4,87-22 11,-88 22-15,1 0-1,-1 0 1,0 0 0,0-22 2,0 22-2,0 0-1,1 0 1,-1 0 0,0 0 0,0 0 0,0 0 1,0 0-1,0 0 0,1 0 0,-1 0 1,0 0 0,0 0-1,111 0 19,-111 0-20,0 0 2,0 0 3,23 0 15,-23 0-20,0 0 7,22 0 13,-22 0-18,1 0 3,-1 0 7,22-23 11,-22 23-20</inkml:trace>
    </iact:actionData>
  </iact:action>
  <iact:action type="add" startTime="27997">
    <iact:property name="dataType"/>
    <iact:actionData xml:id="d6">
      <inkml:trace xmlns:inkml="http://www.w3.org/2003/InkML" xml:id="stk6" contextRef="#ctx0" brushRef="#br0">13512 12006 0,'22'0'51,"0"0"-45,0 0-2,199-22 22,-198 22-25,-1 0 1,0 0-1,0 0 1,22 0 3,-21 0-4,-1 0 2,0 0-1,0 0 0,0 0 0,0 0 0,0 0 1,1 0-1,-1 0 0,0 0 1,0 0 0,155 0 22,-155 0-24,1 0 0,-1 0 1,0 0 1,0 0 0,0 0-1,0 0 1,0 0 0,67 0 8,-67 0-9,0 0-1,0 0 0,1 0 2,-1 0 1,0 0-3,0 0 1,0 0 1,0 0-1,1 0 1,-1 0-1,0 0 1,0 0-1,0-22 1,0 22-1,0 0 1,1 0 1,132 0 17,-133 0-19,0 0 1,0 0 1,89 0 16,-89 0-17,0 0 0,0 0 2,0 0 0,45 0 13,-45 0-12,0 0 2,0 0 1</inkml:trace>
    </iact:actionData>
  </iact:action>
</iact:actions>
</file>

<file path=ppt/ink/inkAction1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12-05T05:11:53.93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4115">
    <iact:property name="dataType"/>
    <iact:actionData xml:id="d0">
      <inkml:trace xmlns:inkml="http://www.w3.org/2003/InkML" xml:id="stk0" contextRef="#ctx0" brushRef="#br0">22562 732 0,'48'-24'55,"22"24"-31,-46 0-17,70 0 6,-23 0-9,-24 0 4,48 0 5,-24 0-9,-48 0 5,48 0 3,-47 0 1,-1 0-1,24 0-1,-23 0 3,0 0-6,-1 0 1,1 0-1,-1 0 3,25 0 0,-1 0-4,-24 0 3,25 0-2,-1 0 1,-24 0-1,25 0 0,-1 47 0,-24-47 5,1 0-1,47 0 37,-48 24-29</inkml:trace>
    </iact:actionData>
  </iact:action>
  <iact:action type="add" startTime="5202">
    <iact:property name="dataType"/>
    <iact:actionData xml:id="d1">
      <inkml:trace xmlns:inkml="http://www.w3.org/2003/InkML" xml:id="stk1" contextRef="#ctx0" brushRef="#br0">22043 1251 0,'24'0'55,"47"0"-52,47 0 5,0 0 2,47 0-2,-47 0 0,47 0 0,189 0 40,-283 0-16,-24 0-27,142 0 9,-166 0-2,1 0 16,0 0-11</inkml:trace>
    </iact:actionData>
  </iact:action>
  <iact:action type="add" startTime="6218">
    <iact:property name="dataType"/>
    <iact:actionData xml:id="d2">
      <inkml:trace xmlns:inkml="http://www.w3.org/2003/InkML" xml:id="stk2" contextRef="#ctx0" brushRef="#br0">21784 1912 0,'47'0'64,"142"0"-55,-1 0 2,119 47 1,-47-47-3,-24 0 1,-47 0 1,-1 0-1,-164 0-1,0 0 1,-1 0-3</inkml:trace>
    </iact:actionData>
  </iact:action>
  <iact:action type="add" startTime="8770">
    <iact:property name="dataType"/>
    <iact:actionData xml:id="d3">
      <inkml:trace xmlns:inkml="http://www.w3.org/2003/InkML" xml:id="stk3" contextRef="#ctx0" brushRef="#br0">28439 850 0,'94'0'77,"260"0"-71,-118 0 8,24 23-4,-118-23 2,164 47-1,-258-47 1,-1 0-4,47 0 76,-47 0-67,-23 0 10,70 48-13</inkml:trace>
    </iact:actionData>
  </iact:action>
  <iact:action type="add" startTime="10156">
    <iact:property name="dataType"/>
    <iact:actionData xml:id="d4">
      <inkml:trace xmlns:inkml="http://www.w3.org/2003/InkML" xml:id="stk4" contextRef="#ctx0" brushRef="#br0">28038 2856 0,'94'0'46,"142"0"-35,47 0-1,1 0 1,-25 0-4,-23 0 4,-71 0-3,-70 0 1,23 0-1,-95 0 1,1 0-3,23 0 103,-23 0-92</inkml:trace>
    </iact:actionData>
  </iact:action>
  <iact:action type="add" startTime="11020">
    <iact:property name="dataType"/>
    <iact:actionData xml:id="d5">
      <inkml:trace xmlns:inkml="http://www.w3.org/2003/InkML" xml:id="stk5" contextRef="#ctx0" brushRef="#br0">30445 3092 0,'0'-23'35,"24"-1"-30,94-47 13,-48 71-5,-46 0-2,70-23-1,48-1 1,-71 24 0,23 0-3,1 0 1,-48 0-1</inkml:trace>
    </iact:actionData>
  </iact:action>
  <iact:action type="add" startTime="11709">
    <iact:property name="dataType"/>
    <iact:actionData xml:id="d6">
      <inkml:trace xmlns:inkml="http://www.w3.org/2003/InkML" xml:id="stk6" contextRef="#ctx0" brushRef="#br0">31814 2691 0,'23'0'109,"25"0"-91,46 0-9,-47 0 1,118 0 2,-47 0-4,0 0 4,166 0 2,-143 23 0,-23 25-4,-47-48 2,23 47 1,-70-23 18</inkml:trace>
    </iact:actionData>
  </iact:action>
</iact:actions>
</file>

<file path=ppt/ink/inkAction1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1-12-05T05:52:16.50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7067">
    <iact:property name="dataType"/>
    <iact:actionData xml:id="d0">
      <inkml:trace xmlns:inkml="http://www.w3.org/2003/InkML" xml:id="stk0" contextRef="#ctx0" brushRef="#br0">16032 3349 0,'-51'0'12,"1"0"-6,24 0-3,1 0-1,-26 0 5,-50 0-4,25 0 0,-26 0 0,26 0 1,-51 0-1,51 0 0,-51 0 1,51 0 3,-25 0-6,-1 0 4,1 0-2,25 0 3,-51 0-2,51 0-1,0 0 0,-1 0 2,27 0-1,-1 0-1,-25 0 2,25 0-1,-76 0 1,26 0-4,-26 0 4,51 0 0,25 0 1,-25 0-3,0 25-3,-26 26 3,26-51 2,-25 0 2,-1 25-5,1 1 0,-1-26 2,1 25 2,25 1-3,-51-26 0,-304 0 2,126 0 3,102 0-6,26 0 0,75 0 3,-24 0 2,24 0-4,26 0-1,0 0 1,-26 0 1,1 0 1,25 0-2,-51 0 1,51 0 1,-51 0-2,51 0 0,-26 0 3,26 0-1,-51 0 0,51 0-2,-50 0 1,49 0-3,-24 0 7,-1 0-5,1 0 0,25 0-1,-51 0 6,51 0-5,-26 0-2,1 0 5,25 0 0,-26 0-3,26 0-2,-51 0 3,51 0-2,-50 0 5,49 0-5,-24 0 2,-1 0 1,1 0-1,25 0-1,-26 0 1,102-26 0,-50 1 3,24 25-5,-50-26 0,51 1 2,-1 25 2,-50-51-3,51 26 1,25 0-1,-25-1 3,25 1-2,-26 0 2,1-1 6,25 1 3,0-1-7,0 1-4,0-26 0,0 1-1,0-1 0,0 26 2,0-1 0,0-25-4,0-50 3,0 76 2,25-52-1,1 27-2,-1-1 4,0 0-4,26-25 2,25 25-2,-50 1 1,24-1-1,1-50 2,0 50-3,50-25 2,-50 25 1,25 0 2,-25 26-6,0-26 2,25 26 2,0-1 2,-25-24-4,-1 24-2,1 1 3,0 0 0,-26 25 1,0 0-2,77-26 1,-26-25 2,-25 26 2,25 25-7,25-25 2,-25-26 4,26 51-4,-1 0 0,1-25 0,-1-1 0,1 1 4,354-26-3,-50 26 1,-76-26 2,127-25-1,-204 76-1,179 0-3,-229 0 4,0 0-3,-51 0 0,0 0 5,0 0-5,-25 0-1,-25 0 1,-1 0 1,1 0 0,-26 0-2,25 0 2,-25 0 0,-25 0 3,0 0-7,-1 0 4,27 0 0,-1 0 2,0 0-3,51 0 1,-51 0-1,25 0 1,1 0 2,-1 0-4,-25 0 3,51 0 1,254 0-1,-26 0-1,-127 0-1,-76 0 1,0 0 1,-50 0-4,25 0 5,-26 0-3,26 0 3,-51 0-3,0 0 1,-25 0-1,25 0 3,0 25-5,0-25 4,0 0 0,1 0-4,-27 0 4,1 0-2,0 51 2,-1-26 8,1-25-8,-25 0 2,-1 26 3,0-1-4,-25 1 1,0-1-6,0 0 7,0 1-3,26-1-5,-1 0 4,-25 26-1,0-26 4,0 26-4,0 0 1,25 0-1,1-51 3,-26 50-4,25 1 3,1 0-2,-26 0 1,0-1 1,25 1-2,0 0 9,-25 0-11,0-1 2,0 1 1,0 0 0,0-26 2,0 0-3,0 26 0,0-25 4,0 24 0,0 1 9,0 0-9,0-1 2,0 1 5,0-25-11,-25-1 4,25 0 0,-25-25-3,-1 26 8,1-1-5,-1 0 1,1 26 2,0-25 50,-1-26-54,1 0 0,0 25 2,-52-25-3,52 0 3,-26 25-7,51 1 3,-25-1-2,0 0 2,-1-25 4,-24 0-7,-27 26 1,27-1 3,-1-25 0,0 0-3,0 25 1,1 1 8,-1-26-11</inkml:trace>
    </iact:actionData>
  </iact:action>
  <iact:action type="add" startTime="24744">
    <iact:property name="dataType"/>
    <iact:actionData xml:id="d1">
      <inkml:trace xmlns:inkml="http://www.w3.org/2003/InkML" xml:id="stk1" contextRef="#ctx0" brushRef="#br0">15373 9868 0,'0'0'2,"-51"25"1,0 1-3,-25-1 4,0 1 1,0-1 0,0-25 1,0 0-3,-1 0 0,1 25-1,-25 1 1,25-26 3,-26 0-2,1 0-2,-1 0 2,26 0-1,-25 0 2,25 0-2,0 0 2,-1 0-2,-49 0 6,50 0-7,-1 0 2,1 0-3,0 0 6,-25 0-5,25 0 1,0 0 1,-1 0-1,1 0 3,-25 0-4,25 0 2,0 0 2,0 0-4,-1 0 2,-24 0 0,25 0-1,0 0 4,0 0-5,0 0 2,-26 0 1,26 0 0,25-26-3,26 26 1,-26-50 2,26 50 2,-26-26-6,51 1 2,-25 25 2,-51-26 3,-26-24-4,26-1 8,51 51-10,-52-25 4,52 25-3,-26 0 2,-25-76-2,51 76 1,-26-26 0,0-25 3,26 51-6,-51-50 6,51 50 2,-26 0-3,0-51-2,26 26 3,-26-26 1,26 51 2,25-25-7,-26 25 0,-24-26 7,24 1-5,-25-26 2,1 0 4,24 26-3,1 0-3,25-1-2,-25 1 0,-1-26 3,1 26-1,-1 25-4,26-26 9,-50-24-7,50 24 0,0 1 0,0-26 1,0 0 3,0 1-4,0 24 0,-26-75 1,26 76 2,-50-1-1,50 1-2,-26-51 5,26 25-5,0 0-2,-50 1 4,24 24 2,1 1 0,-1 25-4,26-26 3,0-50-2,0 26-3,0-1 5,0 0 1,0-25-4,0 25-1,0 1 3,0-1 1,0-25-2,0 25-1,0-25 0,0 0 3,0 0-2,0 25-1,0-50 0,0 24 3,0 1-5,0 0 2,0-51 2,0 51-2,0 26 5,26-1-7,-1 0 1,-25 0 11,26 1-8,24-1-4,-24 0 2,24 0 11,1 1-2,0-1-6,-26-25-5,26 50 7,0-24-2,-1-1 0,27-25 0,49 0-1,-75 25 2,51-50-1,-1 75-1,-50 1 3,50 0-3,-25-1 1,-25 1-5,25-1 5,26 1-1,-26 25-1,0-25 1,-25-1-2,25 26-1,25-25 0,-25 0 7,0 25-7,1 0 4,24-51-3,-25 26 4,0 25-7,51 0 6,-51 0-4,0-26 6,0 1-5,26 25-1,-26 0 2,0 0 4,-25 0-6,25 0 1,0 0-1,-25 0 7,-1 0-7,1 0 0,0 0 1,0 0 2,-26 0 1,26 0-4,0 0 5,-1 0 0,-24 0-4,24 0-2,1 0 3,0 0 1,25 0 0,25 0-2,-25 0 0,1 0 6,-1 0-6,0 0 0,25 0 0,-50 0-1,25 0 5,0 76-2,-25-51 7,-26-25-8,26 26 1,0 24 2,0 26-2,-26-76-1,0 26-4,51 50 9,-50-25-6,-1-26 2,-25 26 3,25-26 1,1 0 2,-1 26-5,1-25 3,-1 24-8,0-24 4,1 24 2,-1-24-2,0 24 2,-25 52 1,0-77-3,0 1-1,0-1 1,0 26-2,26 0 1,25-26-2,-1 0 6,-24 26-5,-26 0 1,25-1-1,0 1 5,1-25-5,-1-1 1,-25 26 1,25-1-1,1 1-1,-26-26 2,0 1-3,0 25 3,0-1-2,0 26 1,0 26 0,0-51 3,0 25-6,0-26 3,0 27 0,0-27 1,0 1-2,0 0 2,0-1-2,0 1 4,0-25-6,0 24 5,0 1-4,0 25 9,0-25-8,0 0-2,0-1 2,0 26 0,0 26 4,0-51-4,0 25 1,-26 0 4,26-51-5,-50 51 1,24-25 5,26 0 0,-25-1 7,-26-24-15,26 25 10,25-1-7,0-24 3,-25-1-3,-26 26-2,25 0 0,1-26 2,-76 76 4,50-50 0,0 0-3,26-26 1,-26 26 0,0 0 3,1-1-4,24 1 3,1-51-2,-1 25-3,26 26 29,0-25-20,0-1-8,0 0 8,0 1-8,0-1 72</inkml:trace>
    </iact:actionData>
  </iact:action>
  <iact:action type="add" startTime="31107">
    <iact:property name="dataType"/>
    <iact:actionData xml:id="d2">
      <inkml:trace xmlns:inkml="http://www.w3.org/2003/InkML" xml:id="stk2" contextRef="#ctx0" brushRef="#br0">9411 7788 0,'25'0'59,"26"0"-55,0 0 0,25 0 1,25 0 2,52 0-2,-27 0 2,-49 0-5,-1 0 2,0 0-3,-25 0 1,-1 0 2,1 0 2,-26 0-3,26 0-1</inkml:trace>
    </iact:actionData>
  </iact:action>
  <iact:action type="add" startTime="31734">
    <iact:property name="dataType"/>
    <iact:actionData xml:id="d3">
      <inkml:trace xmlns:inkml="http://www.w3.org/2003/InkML" xml:id="stk3" contextRef="#ctx0" brushRef="#br0">11288 7788 0,'26'0'82,"-1"0"-75,26 0-2,25 0 5,25 0-4,-50 0 0,177 0 1,-152 0-2,1 0 0,-1 0 0,-26 0-5,1 0 3,0 0 0,25 0 6,-25 0-7,-1 0 1,1 0-2,-25 0 10,-1 0-10,0 0 68,26 0-63,-26 0 8,1 0-8,-1 0 12,1 0-12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" units="1/cm"/>
          <inkml:channelProperty channel="Y" name="resolution" value="40" units="1/cm"/>
          <inkml:channelProperty channel="T" name="resolution" value="1" units="1/dev"/>
        </inkml:channelProperties>
      </inkml:inkSource>
      <inkml:timestamp xml:id="ts0" timeString="2021-12-05T05:21:24.62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3983">
    <iact:property name="dataType"/>
    <iact:actionData xml:id="d0">
      <inkml:trace xmlns:inkml="http://www.w3.org/2003/InkML" xml:id="stk0" contextRef="#ctx0" brushRef="#br0">3146 6468 0,'22'0'15,"0"0"-12,-22-22-2,22 22 9,0 0 2,0 0-3,0 0-2,1-22 1,21 22-3,0 0-3,-22 0 0,0 0-1,1 0 0,-1 0 0,0 0 1,0 0 1,0 0-1,0 0-1,1 0-1,-1 0 1,0 0 1,0 0 0,0 0-1,0 0 0,0 0 1,1 0-1,-1 0 1,0 0-1,0 0 0,0 0 1,0 0 0,0 0-1,1 0 0,-1 0 1,0 0-1,0 0 0,0 0 1,0 0-1,23 0 3,-23 0-3,0 0 0,0 0 0,0 0 0,0 0 0,1 0 1,-1 0-1,0 0 0,0 0 0,0 0 0,0 0 1,23 0 1,-23 0-2,0 0 0,0 0 1,0 0-1,0 0 0,1 0 1,-1 0-1,0 0 1,0 0-1,0 0 0,0 0 1,0 0 0,1 0-2,-1 0 2,0 0-1,0 0 0,0 0 1,0 0-1,0 0 1,1 0-1,-1 0 0,0 0 1,0 0-1,0 0 1,0 0-1,1 0 0,-1 0 0,0 0 1,0 0-1,0 22 0,0-22 0,0 0 1,1 0-1,-1 0 0,0 0 0,0 0 0,0 0 2,0 0-2,0 0 0,1 0 0,-1 0 0,0 0 0,0 0 0,0 0 0,0 0 0,1 0 0,-1 0 0,0 0 1,0 0-1,44 0 3,-43 0-3,-1 0 0,0 0-1,0 0 1,0 0 0,0 0 1,0 22-2,1-22 1,-1 0 1,22 0-1,-22 0 0,0 0 1,0 0-1,1 0 1,-1 0-1,0 0-1,0 0 1,0 0 1,0 0-2,1 0 2,-1 0-2,0 0 2,0 0-1,0 0 0,0 0 0,0 0 0,1 0 1,21 0 1,-22 0-2,0 0 0,0 0 0,0 0 0,1 0 1,-1 0-1,0 0 0,0 0 1,0 0-1,0 0 1,1 0-1,21-22 2,-22 22-2,0 0 1,0 0-1,0 0 0,1-22 0,-1 22 0,0 0 1,0 0-1,0-22 0,0 22 1,0 0-1,1 0 1,-1 0-2,0 0 2,-22-22-2,22 22 1,0 0 0,0 0 0,1 0 1,-1 0-1,0 0 0,0 0 0,0 0 0,0 0 0,0 0 0,67 0 3,-67 0-3,22 0 0,1 0 0,-23 0 0,0 0 0,0 0 0,0 0 0,1 0 0,-1 0 0,22 0 0,-22 0 1,0 0-1,67 22 2,-67-22-2,22 0 0,-22 0 0,1 22 0,21-22 0,-22 0 0,0 0 0,0 22 0,23-22 0,-23 0 0,0 0 0,22 22 0,-22-22 0,1 0 0,43 23 3,-22-23-3,-22 0 0,1 22 0,-1-22 0,0 0 0,0 0 0,22 22 0,-21-22 0,-1 0 0,0 0 1,0 0-1,44 22 2,-43-22-2,-1 0 0,0 0 1,0 0-1,0 22 1,0-22-1,0 0 0,1 0 1,-1 0-1,0 0 1,0 0-1,0 0 1,0 0 0,0 0-1,1 0 1,-1 0-1,0 0 1,0 0 0,0 0 1,0 0-3,1 0 2,-1 0 1,0 0-2,0 0 0,0 0 1,0 0-1,0 0 0,1 0 0,-1 0 0,0 0 1,0 0-1,0 0 0,0 0 0,0 0 1,1 0-1,-1 0 0,0 0 0,0 0 0,0 0 0,23 0 0,-23 0 0,0 0 0,0 0 0,0 0 0,0 0 0,0 0 0,1 0 0,21 0 0,-22 0 2,44 0-2,-43 0-1,-1 0 1,0 0 0,22 0 0,-22 0 0,1 0 0,-1 0 0,22 0 0,-22 0 0,0 0 0,23 0 0,-23 0 0,0 0 1,44 0 0,-44 0-1,23 0 0,-23 0 0,0 0 0,22 0 0,-21 0 0,-1 0 0,22 0 0,-22 0 0,0 0 0,0 0 0,23 0 0,-23 0 0,0 0 0,22 0 2,-22 0-3,1 0 1,21 0 0,-22 0 0,0 0 0,0 0 0,1 0 0,-1 0 0,0 0 0,0 0 0,0 0 0,0 0 0,0 0 0,1 0 0,-1 0 0,22 0 2,-22 0-3,0 0 1,0 0 1,1 0-2,-1 0 1,0 0 0,0 0 0,0 0 0,0 0 0,0 22 0,1-22 0,-1 0 0,22 0 1,-22 0-1,23 0 2,-23 0-3,0 0 2,0 0-2,0 0 1,22 0 0,-21 0 0,-1 0 0,0 0 0,0 0 0,0 0 0,0 0 0,0 0 0,1 0 0,-1 0 0,0 0 0,44 22 1,-43-22-1,21 0 0,-22 0 0,0 0 0,22 0 0,-21 0 0,-1 0 0,22 0 0,-22 0 0,0 0 0,0 0 0,23 0 0,-23 0 0,0 0 0,22 0 0,1 0 1,-23 0-1,0 0 0,22 0 0,-22 0 0,23 0 0,-23 0 0,0 0 0,22 0 0,-22 0 0,1 0 0,43 0 0,-44 0 0,23 0 0,-23 0 0,0 0 0,22 0 0,-22 0 0,0 0 0,23 0 0,-23 0 0,0 0 0,22 0 0,-22 0 0,1 0 0,21 0 0,-22 0 0,0 0 0,0 0 0,23 0 0,-23 0 1,22 0 0,-22 0-2,0 0 1,1 0 0,21 0 0,-22 0 0,0 0 0,0 0 0,0 0 0,1 0 0,-1 0 0,0 0 0,0 0 0,0 0 0,0 0 0,23 0 1,-23 0 0,0 0-1,0 0 1,0 0-1,0 0 0,1 0 1,-1 0-1,0 0 1,0 0 0,0 0-1,0 0 1,0 0 0,1 0-1,-23 23 0,22-23 0,0 0 1,0 0 1,0 0 0,0 0 1,0 0 0,1 0-1,-1 0 1,111-23 19,-111 23-21,0 0 1,0 0 2,45-22 16,-45 22-8</inkml:trace>
    </iact:actionData>
  </iact:action>
  <iact:action type="add" startTime="6830">
    <iact:property name="dataType"/>
    <iact:actionData xml:id="d1">
      <inkml:trace xmlns:inkml="http://www.w3.org/2003/InkML" xml:id="stk1" contextRef="#ctx0" brushRef="#br0">10366 7310 0,'22'0'11,"1"0"-5,-1 0-4,0 0 1,199-44 20,-176 44-15,-23 0-5,133 0 7,-133 0-8,222 0 2,-222 0-3,66 0-1,-43 0 2,-23 0-1,0 0 1,22 0-2,-22 0 1,1 0 1,21 22-2,0-22 5,89 0-4,-89 0 0,-21 0 0,21 0 0,0 0 0,0 0-1,1 0 1,-23 0 1,22 0-1,1 0 0,-1 0 0,-22 22 0,22-22 3,133 0-1,-21 0-2,-112 0-1,0 0 2,-22 0-1,23 0-1,21 0 1,0 0 0,-21 0 0,-1 0 0,0 0 0,-21 0 0,109 0 3,-87 0-3,-1 0-1,0 0 1,1 0 1,-1 0-2,-22 0 1,22 0 0,-22 0 0,23 0 0,21 0 0,-44 0 0,23 0 0,-23 0 0,0 0 0,67 0 3,-67 0-4,0 0 1,0 0 0,22 0 0,-22 0 0,1 0 0,-1 0 0,0 0 0,0 0 0,0 0 1,0 0-1,1 0 1,-1 0 1,0 0-2,0 0 0,0 0 4</inkml:trace>
    </iact:actionData>
  </iact:action>
  <iact:action type="add" startTime="8552">
    <iact:property name="dataType"/>
    <iact:actionData xml:id="d2">
      <inkml:trace xmlns:inkml="http://www.w3.org/2003/InkML" xml:id="stk2" contextRef="#ctx0" brushRef="#br0">6357 8108 0,'22'0'11,"1"0"-1,-1 0-8,66 0 5,1 22-2,-23-22-3,-21 0-1,-23 0 0,0 0 0,0 0 0,0 0 0,0 0 0,45 0 3,-45 0-3,0 0 0,0 0 0,0 0 0,1 0 0,-1 0 0,0 0 0,0 0 0,0 0 0,0 0 0,0 0 0,1 0 0,-1 0 0,22 0 2,-22 0-3,0 0 1,1 0 0,-1 0 0,0 0 0,0 0 0,0 0 1,0 0-1,0 0-1,1 0 1,-1 0 0,22 0 0,-22 0 0,0 0 0,45 0 3,-45 0-3,0 0-1,0 0 2,0 0-2,23 0 1,-23 0 0,0 0 0,0 0 0,0 0 0,0 0 0,1 0 0,-1 0 0,0 0 0,22 0 0,0 0 2,-21 0-2,21 0 0,-22 0 0,0 0 0,0 0 0,1 0-1,-1 0 1,0-22 0,0 22 0,0 0 0,0 0 0,0 0 0,1 0 0,-1 0 0,0 0 0,44-23 2,-44 23-2,1 0 0,-1 0 0,0 0 0,0 0 0,0 0 0,0 0 0,0 0 0,-22-22 0,23 22 0,-1 0 0,0 0 0,0 0 1,22 0 0,-21 0-1,-1 0 1,0 0-1,0 0 0,0 0 1,0 0 0,0 0 0,1 0 0,-1 0 0,0 0 1,0 0-1,0 0 1,0 0 1,67 0 17,-67 0-16,0 0 6,0 0 1,1 0-1,65-44 15,-66 44-22,0-22 5,1 22-7,21 0 3,-22 0-5,0 0 2,0-22-1,0 22 1,1 0 0,-1 0 0,0 0 3,67 0 19,-67 0-23</inkml:trace>
    </iact:actionData>
  </iact:action>
  <iact:action type="add" startTime="11169">
    <iact:property name="dataType"/>
    <iact:actionData xml:id="d3">
      <inkml:trace xmlns:inkml="http://www.w3.org/2003/InkML" xml:id="stk3" contextRef="#ctx0" brushRef="#br0">5228 8927 0,'22'0'12,"0"0"-2,-22-22-7,133 22 14,-111 0-15,-22-22-1,22 22 0,0 0 0,0 0 0,1 0 0,-1 0 1,0 0-1,0 0 1,0 0-1,0 0 0,0 0 1,1 0-1,43-22 4,-44 22-3,22 0-1,-21 0 0,-1 0 0,0 0 0,0 0 0,0 0 0,23 0 0,-23 0 0,0 0 1,66 0 2,-65 0-3,-1 0-1,22 0 1,0 0 0,-22 0 0,1 0 0,-1 0 0,22 0 0,-22 0 0,0 0 0,1 0 0,21 0 1,-22 0-1,0 0 2,67 0-3,-45 0 1,-22 0 0,0 0 0,23 0 0,-23 0 0,0 0 0,22 0 0,-22 0 0,1 0 0,21 0 0,-22 0 0,0 0 0,22 0 0,45 0 4,-67 0-4,0 0-1,23 0 1,-23 0-1,0 0 1,22 0 1,-22 0-2,1 0 2,-1 0-1,22 0 0,-22 0 0,0 0 0,0 0 0,45 0 2,-45 0-1,0 0-1,0 0 0,0 0 0,1 0 0,-1 0 0,0 0 0,0 0 1,0 0-1,0 0 0,1 0 0,-1 0 3,0 0-4,0 0 1,0 0 0,0-22 1,0 22 0,1 0 0,-1 0-1,0 0 2,0 0-1,0 0 1,0 0-2,0-23 2,1 23-1,176-44 23,-177 44-24,0 0 0,0 0 1,1 0 0,-1 0 1,0 0-3,-22-22 2,22 22-1,0 0 0,0 0 1,0 0 0,1 0-1,-1 0 1,0 0-1,0 0 1,0 0-1,0 0 1,0 0-1,1 0 1,-1 0-1,0 0 1,0 0-1,0 0 1,0 0-1,1 0 0,-1 0 1,0 0-1,0 0 0,0 0 1,0 0 0,0 0-1,1 0 1,-1 0-1,0 0 2,0 0-2,0 0 2,-22 22-2,22-22 1,0 0 0,1 0 3,-1 0 20,0 0 31,0 0-43,0 0 12,0 0-18,1 0 4</inkml:trace>
    </iact:actionData>
  </iact:action>
  <iact:action type="add" startTime="12374">
    <iact:property name="dataType"/>
    <iact:actionData xml:id="d4">
      <inkml:trace xmlns:inkml="http://www.w3.org/2003/InkML" xml:id="stk4" contextRef="#ctx0" brushRef="#br0">5228 9525 0,'22'0'9,"177"0"18,-155 0-26,-21 0 0,-23-22 2,44 22-2,-22 0 0,0 0 0,0 0 0,0 0 0,1 0 1,-1 0-1,0 0 1,0 0 0,0 0-1,0 0 0,0 0 2,1 0-2,-1 0 0,0 0 1,0 0-1,0 0 0,0 0 0,1 0 0,-1 0 0,0 0 1,22 0-1,-22 0 0,0 0 1,1 0 0,-1 0-2,0 0 1,0 0 0,0 0 0,0 0 0,0 0 0,1 0 0,-1 0 0,0 0 0,0 0 0,0 0 0,0 0 0,1 0 0,21 0 0,-22 0 1,0 0-1,0 0 0,23 0 0,-23 0 0,0 0 0,0 0 0,22 0 0,-22-22 0,23 22 0,-23 0 0,0 0 0,22 0 0,-21 0 0,-1 0 0,66 0 2,-66 0-1,23 0-2,-23 0 1,22 0 0,-22 0 0,23 0 0,-23 0 0,44 0 0,-44 0 0,23 0 0,-23-22 0,22 22 0,-22 0 0,0 0 0,45 0 1,-45 0-1,22 0 0,1 0 0,-1 0 0,-22 0 0,22-22 0,1 22 0,-23 0 0,0 0 0,22 0 0,-22 0 0,23 0 0,21 0 0,-44 0 0,23 0 0,-1-23 2,0 23-3,1 0 1,-1 0 0,-22 0 0,22 0 0,-22 0 0,23 0 0,-23 0 0,0 0 0,0-22 0,22 22 0,-21 0 0,21 0 0,-22 0 0,22 0 2,1 0-2,-23 0 0,0 0-1,22-22 2,-22 22-2,23 0 1,-23 0 0,0 0 0,0 0 0,22 0 0,-21 0 0,-1 0 0,0 0 0,22 0 0,-22 0 0,45-22 2,-45 22-2,0 0 0,22 0 0,-21 0 0,-1 0 0,0 0 0,0 0 0,22 0 0,-22 0 0,1 0 0,-1 0 0,0 0 0,0 0 0,22 0 0,-22 0 0,1 0 1,-1 0-1,22 0 0,-22 0 0,0 0 0,1-22 0,-1 22 0,22 0 0,-22 0 0,0 0 0,0 0 0,1 0 0,-1 0 0,0 0 0,0 0 0,22 0 1,-22 0-1,1 0-1,-1 0 1,0 0 0,0 0 0,0 0 0,0 0 0,1 0 0,-1 0 0,0 0 0,0 0 0,22 0 0,-22 0 0,1 0 0,-1 0 0,22 0 1,-22 0-1,0 0 0,0 0 0,23 0 0,-23 0 0,0 0 0,0 0 0,23 0 0,-23 0 0,0 0 0,0 0 0,0 0 0,0 0 0,0 0 0,23 0 0,-1 0 1,-22 0-1,0 0 0,0 0 0,1 22 0,-1-22 0,0 0 0,0 0 0,22 0 0,-22 0 0,1 0 0,-1 0 0,0 0 0,0 0 0,0 0 0,0 0 0,1 0 0,-1 0 0,0 0 0,0 0 0,0 0 0,0 0 0,23 0 1,-23 22 0,0-22 0,0 0-1,0 0 0,0 0 1,0 0 0,1 0-1,-1 0 1,0 0 0,0 0-1,0 0 2,0 0 1,23 0 17,-45-22 9,66 22-14,-44 0-13,0 0 1,1 0-1,-1 0 1,44 0 12,-44 0-15,0 0 91,1 0-80,-1 0 121,0 0-126,0 0-1,22 0 1,-21 0-5,-1 0-1,0 0 0,0 22 0,0-22 1,0 0 0,0 0 0,1 0 0,-1 0-1,0 0 3,0 0-2,0 22-1,0-22 0,0 0 0,1 0 0,-1 0 0,0 0 1,0 0-1,0 0 1,0 0-1,-22 22 1,23-22-2,-1 0 1,0 0 1,0 0-1,0 0 0,0 23 1,0-23-1,1 0 1,-1 0-1,0 0 0,0 0 1,0 0 0,0 22 0,0-22 0,1 0 0,-1 0 0,0 0 2,0 0 0,0 0 2</inkml:trace>
    </iact:actionData>
  </iact:action>
  <iact:action type="add" startTime="15628">
    <iact:property name="dataType"/>
    <iact:actionData xml:id="d5">
      <inkml:trace xmlns:inkml="http://www.w3.org/2003/InkML" xml:id="stk5" contextRef="#ctx0" brushRef="#br0">4231 7155 0,'0'0'1,"-22"0"74,0 0-65,22-22-2,-23 0 2,23 0-8,-44-133 5,22 132-6,0-109 2,0 65 1,0 1-2,22 43 0,-23-21-2,23 22 3,0 0-2,0 0 0,0 0 0,-22-1 0,22 1 1,0 0 1,0 0-2,0 0 0,0 0 0,0-1 1,-22 23-1,22-22 0,0 0 1,0 0 0,0 0 0,0 0 0,0 0 0,0-1 1,0 1-2,0 0 2,0 0-1,0 0 2,67-111 12,-45 133-14,-22-22 1,22 0-2,0 22 1,-22-23-1,22 23 0,0-22 0,0 22 1,-22-22-1,23 22 0,-1 0 1,22-22 2,-22 22-2,0-22-1,0 22 0,1 0 0,-1 0 1,0 0-1,0 0 0,-22-22 0,22 22 0,0 0 0,1 0 1,-1 0-1,0 0 1,0 0-1,0 0 0,22 0 0,-21 0 1,-1 0 0,0 22-1,199 89 15,-198-89-15,-1 0 1,-22 0-2,22-22 2,-22 22-2,22 0 4,0 23-3,0-23 0,0 0 1,-22 0 0,0 0-1,23 0-1,-23 1 2,22-1-1,-22 0 0,0 0 1,22 22 2,-22-22-3,0 1 1,0-1-2,0 0 2,22 0 0,-22 22 0,0-21 1,0-1 1,0 0-2,-22-22 0,22 22 0,-22 0 3,0 0-1,-1-22-2,23 22 0,-22-22-1,22 23 1,-22-23-1,0 0 1,0 22 1,0-22-1,0 22 0,-1-22 0,1 0 1,22 22-2,-22-22 1,0 0-1,22 22 0,-22-22 0,0 0 1,22 22 0,-45-22 2,45 23-3,-22-23 0,0 0 0,0 22 2,0-22 0,0 0-2,-1 22 1,1-22 3,-66 22 8</inkml:trace>
    </iact:actionData>
  </iact:action>
  <iact:action type="add" startTime="16428">
    <iact:property name="dataType"/>
    <iact:actionData xml:id="d6">
      <inkml:trace xmlns:inkml="http://www.w3.org/2003/InkML" xml:id="stk6" contextRef="#ctx0" brushRef="#br0">4120 11497 0,'-22'0'27,"0"0"-23,-89-45 13,89 45-16,22-22 1,-22 22 0,0 0 0,-1-22-2,1 22 1,22-22 0,-22 22 0,0 0 1,22-22-1,-22 22 0,0 0 0,22-22 0,-22 22 0,-1-23 0,1 23 1,0-22 0,0 0-1,0 22 0,0-22 0,0 22 1,-1-22-1,1 22 1,0-22-2,0 22 2,22-22-2,-22 22 1,-23-23 0,23 1 1,22 0 0,-44 0-1,22 22 0,0-22 0,0 22 0,-1-22 0,1 0 0,0 22 0,0-23 0,0 1 0,0 22 0,0-22 0,-1 22 0,23-22 0,-22 22 0,0-22 0,0 0 1,-22-1-1,22 1 0,-1 0 1,1 0-1,0 0 0,0 22 0,0-22 0,22 0 0,-22 22 0,-1-23 0,1 1 0,0 0 1,22 0-1,-22 0 1,0 22-1,22-22 0,-22 0 1,22-1 0,0 1 0,-22 22-1,22-22 0,0 0 1,0 0 0,0 0 0,0-1 1,0 1-1,0 0 0,0 0 0,22 0 0,0 0 1,-22 0 0,22-1-2,0 1 0,0 0 1,0 22-1,-22-22 0,23 22 0,-1-22 0,0 22 1,-22-22-1,22 22 0,0 0 0,0-23 0,1 23 0,-1 0 1,0-22-1,0 22 0,0 0 0,0 0 0,0 0 0,-22-22 0,23 22 0,-1 0 0,0 0 0,0 0 0,0 0 0,0 0 0,0 0 0,1 0 0,-1 0 0,0 0 0,0 0 0,0 0 0,0 0 0,0 0 0,1 0 0,-1 0 0,0 0 0,0 0 0,0 0 0,23 0 0,-23 0 0,0 0 0,22 0 0,-22 22 0,0-22 0,1 0 1,-1 0-1,0 22-1,0-22 1,0 0 0,0 0 0,0 23 0,1-23 0,-1 0 0,0 0 0,0 22 0,0-22 0,0 22 0,1-22 1,-1 22-1,0-22 0,0 22 1,0-22-1,0 22 0,0-22 0,1 23 0,-1-1 1,0 0-1,0-22 1,0 22-1,0 0 1,0 0 1,1 0-1,-23 1 2,22-23-3,0 110 16,-22-87-11,0-1 1</inkml:trace>
    </iact:actionData>
  </iact:action>
</iact:actions>
</file>

<file path=ppt/ink/inkAction2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1-12-05T05:35:04.76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3728">
    <iact:property name="dataType"/>
    <iact:actionData xml:id="d0">
      <inkml:trace xmlns:inkml="http://www.w3.org/2003/InkML" xml:id="stk0" contextRef="#ctx0" brushRef="#br0">24616 6586 0,'-24'0'175,"-23"0"-160,47 23-6,-24-23-1,1 24-2,-1 23 2,0-47 0,-23 24 0,0 23 1,47-23-3,-47-1 2,0 1-1,47 0 2,-48-1-1,25 1 0,23-1-2,-47 1 3,23 0-2,24-1 1,-24 1 0,-23-1-1,47 1 1,-47 23 0,23-23-2,1-1 2,-1 25-1,24-25 2,-23-23-2,-1 24 9,24-1-9,0 1 24,0 0-16,0-1 0,0 1 1,0-1-7,24-23 6,-24 24-8,23 0 0,24-1 2,-47 1-2,24 0 0,0-1 2,23 1-2,-47-1 0,47 1 2,0-24-1,-23 24-1,23-24 2,24 0-3,-48 23 3,48 1-2,-24-1 2,1-23-3,-1 24 2,0 0-1,-23-24 1,-1 23-1,1-23 1,-1 0 0,25 0-1,-1 0 2,-24 0-2,25 0 1,-25 0 0,24 0 0,1 0-1,-1 0 1,0-23-2,-23 23 3,23-24-2,0 0 1,-23 24-1,-1-23 1,1 23 0,-1 0-1,25 0 2,-1 0-2,-24-47 1,1 47-1,23 0 1,-23 0 0,23 0-1,-23-24 1,-1 24 0,1 0-1,-1 0 1,1-24-1,0 24 1,-1-23 147,1 23-148,-1 0 0,-23-24 1,0-94 0,0-94-1,0 141 1,0 0 0,0 47 0,0 1 0,0-24 8,0 23-10,0-23 2,0 0 0,0-1 0,0 1 0,-23-24-1,23 48 1,-24-25-1,24 1 5,0 24-9,-23-25 6,23 25-2,-24-1 1,24 1 1,0-1 5,-24 24 1,1-24-7,23 1 0,-24-1-1,-23 24 4,47-23-6,-24 23 3,-23-24-1,24 24 2,-25 0-2,1 0 0,24 24 2,-25-1-1,-22 1 3,-1-1 2,0-23-1,47 0-6,-23 24 0,0-24 6,23 24-4,-23-24 4,24 0-4,-25 23 1,25-23 0,23 24-1,-47-24 2,23 0-2,0 23 1,-23-23 0,47 24-6,-23 0 6,-48-1 8,47-23-4,1 24-6,-1-24 2,0 0 13,24 23-13,-23-23 0,23 24 4,-24 0 2,1-24 0,23 23-7,0 1 7,0 0 24,-24-24-32,24 23 39</inkml:trace>
    </iact:actionData>
  </iact:action>
  <iact:action type="add" startTime="6679">
    <iact:property name="dataType"/>
    <iact:actionData xml:id="d1">
      <inkml:trace xmlns:inkml="http://www.w3.org/2003/InkML" xml:id="stk1" contextRef="#ctx0" brushRef="#br0">29123 6916 0,'-23'0'181,"-1"0"-179,-23 0 7,0 0-3,0 0 2,-1 0 1,-22 0 0,-1 0 0,24 0 4,-24 0-5,24 0 8,-48 0-8,48 24 1,-47 0 4,23-1 1,0 1 1,-23 23-3,-1-23 3,24-1 1,1 1-14,22-1 9,1 1 2,0-24-2,23 24-1,1-1 2,-1-23-4,24 24 0,-23-24 2,23 23-1,-24 1 1,24 0 5,-24-1 0,24 1-6,0-1 5,0 25 2,24-48-9,0 23 9,-24 1 0,23 0-8,1-1-1,-1 1 7,1-1-4,0 1 5,23 23-1,0 24-1,-23-47 0,-1-1 1,1 1-13,-1-24 12,25 23-5,-25-23 3,48 48-1,-24-48 5,24 23-6,-24-23 4,48 0-3,-25 0-1,-46 0 0,23 0-1,24 0 2,-47 0-7,23 0 4,-24 0 1,25 0-1,-1 0-1,-24 0 5,25-23-5,-25 23 3,24-24-3,1 0 2,-25 24 1,1 0-2,23-23 1,-23-1-1,23 1 1,0-1 1,-23 24 2,23-24-4,24 24 5,-24-23-4,0-1-1,-23 1 1,23-1-1,0 0 8,0 1-13,0-1 12,-23 24-7,-24-23 4,0-1-4,24 24 2,-1-24-6,-23 1 21,24 23-17,-24-24 0,0 0 2,0 1 0,0-1 1,0 1-3,0-1 5,0 0-4,0 1 2,0-1-3,-24 1 5,24-1-5,-23 0 2,23 1 3,-24-1-3,-23-47 7,23 71-6,1-23-3,-1-24 7,-23 23-6,23 0-6,-23 24 10,23-23-3,1 23-7,-24-24 11,-24-47 1,47 71-5,-70-47 0,47 0 15,-95 23-14,95 24 8,-142 0-7,142 0-1,23 0 0,-94 0 1,95 0-4,-1 0-2,-23 0 3,23 0-3,-23 0 5,23 0 2,1 0-7</inkml:trace>
    </iact:actionData>
  </iact:action>
  <iact:action type="add" startTime="9253">
    <iact:property name="dataType"/>
    <iact:actionData xml:id="d2">
      <inkml:trace xmlns:inkml="http://www.w3.org/2003/InkML" xml:id="stk2" contextRef="#ctx0" brushRef="#br0">25961 4674 0,'23'0'226,"1"0"-222,0 0 6,23 0 4,-24 0-9,1 0 4,23 0-2,0 0 2,1 0 4,-1 0-5,0 23 1,0-23-2,24 0 3,-47 0-2,46 0 4,-22 24-2,-1-24-3,-24 24 2,25-24 5,-1 0-2,24 0-1,-48 23 0,1-23-2,23 0 1,-23 0-1,-24 24-1,23-24 3,1 0-1,0 0 28</inkml:trace>
    </iact:actionData>
  </iact:action>
  <iact:action type="add" startTime="11026">
    <iact:property name="dataType"/>
    <iact:actionData xml:id="d3">
      <inkml:trace xmlns:inkml="http://www.w3.org/2003/InkML" xml:id="stk3" contextRef="#ctx0" brushRef="#br0">25300 10103 0,'-47'0'171,"0"0"-158,23 0 2,-23 0-7,23 0 7,1 24-7,-1-24-1,-23 0 1,23 23 0,1-23-1,-25 24 2,1 0 1,24-24-2,-1 23-1,-23-23 7,23 0-7,1 0 1,23 24-2,-48-1 9,25-23-6,-1 24 6,-23-24-7,47 24-1,-24-24 2,1 23-3,-1-23 10,1 0-1,-1 0 0,24 24-6,-24-24 7,24 23-10,-23-23 2,23 24 14,-24-24-13,24 24 1,-23-1 4,23 1 23,0-1-29,0 1 14,23 0-13,-23-1-1,0 1 7,24-24-8,-24 23 2,23-23-3,-23 24 2,24 23 0,0-47 0,-24 24 0,23 0 0,-23-1 1,24 1-2,-1-1 4,1 1-5,-24 0 3,24-1-6,23 1 5,-47-1-1,0 1 1,47 0 0,-23-24-1,-1 23 2,1 1-1,23-1 1,-23-23 6,-1 24-8,24 0 7,1-24 8,-25 0-12,1 0 1,-1 0-4,1 0 1,0 0-2,-1 0 8,1 0-6,-1 0-1,1 0 3,0-24 5,-1 24-6,1 0-1,-1 0-1,1 0 8,0 0-6,-1-24 0,1 24 1,23-23-3,-23 23 6,46-24-2,-22 1 3,46 23-6,-70-24 3,23 24 4,0-47-6,-23 47 6,-1-24-13,1 24 5,-1-23-6,1-1 13,23 0 0,0 1-12,24-24 11,-47-1 4,47 1 0,-71 23-2,47 1-5,-47-1 3,47-47-4,-23 24 6,-1-24-5,1 24 6,-1-24 1,1 24 3,-24 24-18,24-48 11,-24 47 2,0-23-5,0 23 4,0 1-6,0-1 13,-24 1-13,0 23 0,24-24 0,-23 24-1,-24-24 1,-1 1 9,25 23-10,-1 0 2,-23 0-1,23 0 1,-46 0-1,-1 0 2,47 0-1,-47 0-1,48 0 2,-24 0-1,-24 0 2,47 0-9,-23 0 8,0 0 0,0 0 0,23 0-1,-47 23 63,48 1-68,-25 0 2,1-24 1,-47 47 2,70-47-2,1 0 1,-1 0-1</inkml:trace>
    </iact:actionData>
  </iact:action>
  <iact:action type="add" startTime="13823">
    <iact:property name="dataType"/>
    <iact:actionData xml:id="d4">
      <inkml:trace xmlns:inkml="http://www.w3.org/2003/InkML" xml:id="stk4" contextRef="#ctx0" brushRef="#br0">29053 9985 0,'-71'0'137,"-24"0"-124,25 0-10,-1 0 4,0 0 1,24 0 0,0 0 6,-1 0-12,25 24 6,-1-24-2,1 0 2,23 23 0,-24 1 0,0-24 0,-23 24 1,24-1 4,-25-23-7,1 24 4,-24-1 1,48 25-4,-24-25 5,-1 1-2,1-1 4,0 25-3,23-48 1,-23 23-10,47 1 8,-47 23 0,47-23 0,-24-1-2,1 1 7,23-1-14,-24-23 12,24 48 2,0-25-7,0 24 7,0-23-6,0 0-1,0-1-2,0 1 3,0 23-3,24-23 2,-1 23 7,-23-23-7,0-1 8,0 24-7,24-47 0,0 48-2,-1-1 2,1-24-2,-1 25 5,1-25 0,0 1-1,-1-1-9,1 1 9,47 23 1,-71-23 3,94 23-7,0-23 8,-70-1-5,23-23 1,-23 0-4,23 24 3,0-24-5,-23 0 4,23 0-5,24 0 7,-24 0-6,-23 0 3,-1-24-3,1 24 4,-1 0-4,1 0 2,23 0-1,-23 0 1,-1-23-1,1 23 1,0 0 0,-1-24-1,1 24 1,-1-24 8,1 24-9,23-23 5,0-1-9,1 24 5,-48-23 0,47 23 0,-24 0-1,1-24 2,0 24-2,-1-24 1,1 24 7,-1-23-7,1 23 8,0-47-10,-1 47 4,-23-24-4,0 0 3,24-23-2,-1 0 8,1 0-7,-24 23 0,24-23-1,-24 23 1,0 1 0,0-1-1,0 1 2,47 23-2,-47-24 0,0-23 2,0 23 5,23 0-3,-23 1-3,0-24 2,0 23 1,0-23-3,0 0 0,0 23 0,0-23 0,0 23 1,0 1-1,0-25-1,-47 1 6,47 24-6,0-1 1,-23 0-1,-25 1 2,1-1 6,24 1-8,-1-1 1,0 24 4,-23 0 0,0-24-3,23 24-3,-23 0 3,-24 0-1,48-23 0,-24 23 4,-1 0-5,1 0 5,24 0-5,-1 0 2,-47 0-2,48 0 1,-1 23 0,0-23 3,1 0-5,-1 0 4</inkml:trace>
    </iact:actionData>
  </iact:action>
  <iact:action type="add" startTime="16175">
    <iact:property name="dataType"/>
    <iact:actionData xml:id="d5">
      <inkml:trace xmlns:inkml="http://www.w3.org/2003/InkML" xml:id="stk5" contextRef="#ctx0" brushRef="#br0">26268 8616 0,'23'0'299,"1"0"-291,23 0-1,0 0 8,-23 0 0,-1 0-6,1 0-1,0 0 0,-1 0-1,24 0 2,1 0 4,-1 24 5,-24-24-5,1 0-5,0 0 1,-1 0-2,1 0 6,-1 0-4,1 0 0,0 0 4,-1 0-4,1 0 6,23 0 0,-23 0 9,23 0-14,0 0 1,-23 0-2,-24 23-3,23-23 3,1 0-2,0 0 16,-1 0-13,1 0 12,-1 0 1,1 0-16,0 0 16,-1 0-13,1 0 5,-1 0-1,1 0 11,0 0-11,23 24 4,-24-24 2,1 0 2,-24 23-15,24-23 25,-1 0-17,1 0 25</inkml:trace>
    </iact:actionData>
  </iact:action>
  <iact:action type="add" startTime="19141">
    <iact:property name="dataType"/>
    <iact:actionData xml:id="d6">
      <inkml:trace xmlns:inkml="http://www.w3.org/2003/InkML" xml:id="stk6" contextRef="#ctx0" brushRef="#br0">19966 9253 0,'-23'0'138,"-48"0"-130,47 0-2,-46 0 2,-1 0 1,0 24-1,24-24 0,-24 24 0,24-24 5,23 0-8,-23 23 5,0-23-1,23 24-1,-23-24 5,-47 0-4,23 23-1,0-23 0,24 24 8,-48 0-5,25-1-1,22-23 2,25 24-4,-1-24-6,1 23 10,-1-23 2,-70 48-5,-1 22 7,72-70-6,-25 0-4,1 24 2,47 0 3,-47 23-3,0-47 3,23 23 0,1 1-10,-25 23 11,25-47 1,-1 24-11,24-1 12,-71 48-4,48-23 7,23-1 77,-24-24-90,1 25 0,23 22 2,-24-22 1,24 660 1,0 94 0,0-448-1,0-141 1,24-119 0,-1-23 0,24-24 0,-23 24 0,23-24 0,-47-23 2,47 47-2,1 23 1,-25-23-1,24 23 0,48 72 2,-48-95-1,24-1 1,-24-46 0,0 23-4,-23 24 4,23-24-1,0-23 4,24 47 1,-47-24-3,94 24-1,-71-71 2,47 70-7,-47-46 7,-23 0-7,47-1 5,-24 1-3,24-24 3,-48 0-6,25 0 1,-25 0 3,24 0-3,1 0 2,-25 0 0,48 0 1,-24 0-1,-23 0 1,23 0-1,24 0 1,-48 0 4,25 0-6,22-24 3,-22 1-2,-1-1 1,-24-23 6,48 23-3,71-23 2,-71 0 2,23 0 2,0-24-3,24 24 1,0-24-1,71 0-1,24-23 0,-95 23 2,47-47-2,0-24 1,0 24 0,-47 24-1,-71 46 1,48-46 0,-1 0-1,1-48 0,-48 95 2,24-71 0,23-24-1,0 24-1,-23 24 2,-24-48-1,-23 95 0,-24-95 0,0 24-4,0 94-1,0 1-7,0-24 5,0-1 1,-24 25 0,1-24 1,-1-1-1,-23 1 5,0-24 0,-71-47 6,0 48-3,23-25 0,-46-23 7,-95-47-8,94 94 0,-23 0-1,23 24-4,95 0-2,-24 47-2,1-24 4,-1 1-4,24 23 5,-24-24-7,0 0-4,24 24 6,-24-23 2,0 23-1,-23-24 3,47 24 6,-24-23-10,-24 23 8,-23 0-5,24 0 1,70 0 0,-94 0 1,71 0-1,-24 0 0,-70-24 1,94 0-2,-24 24 1,-71-23 1,71-1 4,-94 0-10,47 1 7,71 23-3,0 0-3,0 0 2,23-24-2,0 24 2,1 0 3,-1 0-7,1 0 3,-1 0 1,0 0 0,24-23-1,-23 23 32,23-24 1,0 0-25,23 1 7,25-24-12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" units="1/cm"/>
          <inkml:channelProperty channel="Y" name="resolution" value="40" units="1/cm"/>
          <inkml:channelProperty channel="T" name="resolution" value="1" units="1/dev"/>
        </inkml:channelProperties>
      </inkml:inkSource>
      <inkml:timestamp xml:id="ts0" timeString="2021-12-05T05:21:24.62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821">
    <iact:property name="dataType"/>
    <iact:actionData xml:id="d0">
      <inkml:trace xmlns:inkml="http://www.w3.org/2003/InkML" xml:id="stk0" contextRef="#ctx0" brushRef="#br0">4607 7133 0,'-66'22'34,"-45"0"-24,89-22-7,0 0-1,0 0-1,0 0 2,-23 0 1,23 0-3,0 0 0,0 0 1,0 0-1,0 0 0,-1 0-1,1 0 2,0 0-1,0 0 1,-22-22 1,-23 22-1,23-22-1,22 22 1,-45-22-1,45 22 1,0 0-1,0 0-1,-22-22 1,21 22 0,1 0 1,0-23-1,-44 1 2,-23 0-1,67 22-1,0-22 0,-23 22 0,1-22 1,22 22-1,-22-22 0,22 22 0,-23-22 0,1-1-1,22 23 2,-22-22 2,-89-22-2,88 22 0,23 0 0,-44 0 0,44-1-2,-1 23 2,1-22-1,0 22 0,0-22 0,-22 0 3,-23 0-3,67 0 0,-22 22 0,-22-23 1,22 1-1,0 22 1,22-22-1,-23 22 1,23-22-1,-22 22 1,0-22 2,22 0-4,0 0 5,0-1-4,0 1 2,0 0-1,0 0 0,0 0-1,0 0 2,0-1-1,0 1-1,0 0 1,22 22-1,-22-22 0,22 0 1,-22 0-1,23 22 0,-23-22 0,0-1 3,44-21-3,-22 22 1,0 0-1,0 0 1,0 0 0,1-23 0,21 23 0,-22 22 2,-22-22-4,66-22 2,-43 21-2,21 1 2,-22 0 0,0 0 0,0 22-1,1-22 0,-1 22 0,22-22 0,-44 0 3,89-1-3,-67 23 1,22-22 0,-22 22-1,22-22 1,1 22 0,-1 0-1,-22 0 1,0-22-1,0 22 2,45 0-1,-45 0-1,22 0 0,1 0 1,-23 0-1,22 0 0,-44 22 1,44-22-1,-21 0 0,-1 22 3,66 0-3,-66 1 1,23-1 0,-1 0 0,-22 0 0,0 0 0,1-22-1,-1 22 0,0 0 3,44 23-3,-44-23 1,1 0 0,-1 22 0,0-44 0,0 45-1,0-23 1,0 0-1,-22 0 0,22-22 0,1 44 0,-23-21 1,22-1-1,-22 0 1,22 0 0,-22 0-1,22 0 1,-22 23 0,22-23 0,-22 22 0,0-22 1,22 0-3,-22 1 3,0-1-1,0 0-1,0 0 1,0 0-1,0 0 3,0 0-2,0 1 2,0-1-3,0 0 2,0 0-1,0 0 0,0 0 1,0 1-1,-22-1 0,22 0 0,0 0 0,-22-22 0,22 22-1,0 0 1,0 0 0,-22-22 0,22 23-2,0-1 3,-22-22-2,22 22 0,0 0 2,-22-22-2,22 22 1,-23-22 0,23 22-1,0 0 2,-22-22-2,22 23 2,-22-23-1,22 22 2,-22-22 0,0 0 2,22 22-5,-22-22 6,0 0 2,22 22-4,-23-22-2,1 0 3,0 0-3</inkml:trace>
    </iact:actionData>
  </iact:action>
  <iact:action type="add" startTime="1620">
    <iact:property name="dataType"/>
    <iact:actionData xml:id="d1">
      <inkml:trace xmlns:inkml="http://www.w3.org/2003/InkML" xml:id="stk1" contextRef="#ctx0" brushRef="#br0">4054 11674 0,'-22'0'12,"-1"0"2,1 0-9,0 0-2,0 0 1,0 0-2,0 0 0,-1 0 0,1 0 0,0 0 0,0 0 0,0 0-1,0 0 1,0 0 0,-1 0-1,1-22 0,0 22 0,0 0 1,0-22-1,0 22 1,0 0 0,-1-23-1,1 23 0,0-22 1,0 22-1,0-22 0,0 22 0,-1-22 0,1 22 1,0-22-1,0 0 1,0 22-1,-22-45 0,21 45 1,1-22-1,0 22-1,0-22 2,0 0-1,0 0 1,-23-23 0,-21 1 0,66 22-1,-22 0 0,0 22 0,-23-44 1,45 21-1,-22 1 0,0 22 0,0-22 0,0-22 0,22 22 3,-45-45-3,45 45 0,-22 0 0,0-22 1,22 21-1,0 1-1,-22 0 1,22-22 1,0 22 0,0 0-1,0-23 0,-22 1 1,22 22-1,0-22 1,0 21-1,0-43 0,0 44 1,0-23-1,0 23 0,0-22 1,0 22-1,22-22 0,-22 21-1,0 1 2,0 0-1,22 0-1,-22 0 1,0 0 1,22 22-1,-22-23-1,0 1 1,22 0 1,-22 0-1,45-22 0,-23 22 2,-22-1-3,22 1 1,0 0 2,0 22-2,1-22 1,-1 0-1,22 0 1,-22 22-1,0 0 1,0-22-1,23 22 0,-23 0 0,0 0 1,0 0-1,0 0-1,0 0 1,23 0 2,-23 0-2,22 0 1,-22 0-1,0 0-1,1 0 1,-1 0 0,0 0 1,22 22 0,-22-22-1,23 22 0,-23-22 1,44 22 1,23 22-1,-45-22-1,-22-22-1,0 23 2,45-1 0,-45 0-1,22-22-1,-21 22 2,43 22 0,23-22-1,-45 1 1,22 21 0,-21-22 0,21 22 0,-22-21 0,23 21-1,-1 0 1,-21-22 0,-1 0 0,0 23 0,0-23 0,-21 0-1,21 0 1,-22 23 0,22-23 0,-44 0-1,45 22 1,-23 0 0,0-21 0,-22-1 1,0 0-2,22 22 0,-22-22 1,0 0-1,0 1 1,0-1-1,0 0 1,0 0-1,0 0 1,-22 23 0,22-1 0,-22-44-1,0 44 0,22 0 1,-22-21-1,-1-1 1,1 22-1,0-22 1,0 22 0,0-21 0,22-1 0,-45 0-1,23 22 1,0-22-1,0 1 1,0-1 0,0 0-2,22 0 1,-45 0 1,23 0 0,0 0-1,0 1 1,0-1 0,-22 0 0,21-22 0,23 22-1,-44-22 0,22 22 1,0-22 0,0 0 0,-1 0 0,1 0 0,0 0 0,0 0 0,0 0-1,0 0 1,0 0 0,-1 0 0,1 0 0,0 0 0,0-22 0,0 22 0,0 0-1,0-22 1,-1 22-1,1-22 1,0 22-1,0-22 1,0-1 0,0 1 0,-1 22-1,1 0 0,22-22 1,-22 22-1,0 0 0,22-22 0,-22 22 1,22-22-1,-22 22 0,0 0 1,22-22-1,-23 22 2,1-22-2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" units="1/cm"/>
          <inkml:channelProperty channel="Y" name="resolution" value="40" units="1/cm"/>
          <inkml:channelProperty channel="T" name="resolution" value="1" units="1/dev"/>
        </inkml:channelProperties>
      </inkml:inkSource>
      <inkml:timestamp xml:id="ts0" timeString="2021-12-05T05:24:26.16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854">
    <iact:property name="dataType"/>
    <iact:actionData xml:id="d0">
      <inkml:trace xmlns:inkml="http://www.w3.org/2003/InkML" xml:id="stk0" contextRef="#ctx0" brushRef="#br0">6136 3655 0,'0'-22'17,"22"22"16,0 0-27,0 0-1,0 0 0,156-22 14,-156 22-18,0 0 0,0 0 0,0 0 0,0 0 0,0 0 0,1 0 0,-1 0 1,0 0-1,0 0 0,0 0 0,0 0 0,0 0 0,1 0 0,-1 0 1,0 0-1,0 0 0,0 0 0,0 0 0,1 0 0,-1 0 0,0 0 0,0 0 0,0 0 0,0 0 0,0 0 0,1 0 0,21 0 0,-22 0 1,0 0-1,178-22 11,-156 22-11,-22 0 1,0 0-2,0 0 1,0 0 0,1 0 0,21 0 0,-22 0 1,0 0-1,0 0 1,0 0-1,1 0 0,-1 0 1,0 0 0,0 0-1,0 0 1,0 0-1,1 0 1,-1 0 0,0 0 1,111-22 14,-111 22-14,0 0-1,0 0 1,0 0 2,0 0-2,67 0 10,-67 0-11,0 0 0,1 0 1,-1 0-1,0 0 1,155 44 16,-155-44-17,0 0-1,0 0 0,1 0 1,-1 0-1,-22 22 0,22-22 0,0 0 3,0 0-2,0 0-1,0 0 3,134 22 21,-134-22-22,0 0 0,0 0 5,0 0-2,0 0-4,0 0 1,1 0 3,-23-22-5,22 22 2,0 0 1,0 0 2,0 0-3,0 0 1,0 0 1,1 0-1,43 0 10,-44 0-9,0 0-1,45 0 17,-45 0-20,0 0 5,45 0 17,-45 0-19,0 0 1,66 0 16,-65 0-20,-1 0 4,111-22 24,-111 22-23,0 0 3,0 0 4</inkml:trace>
    </iact:actionData>
  </iact:action>
  <iact:action type="add" startTime="4842">
    <iact:property name="dataType"/>
    <iact:actionData xml:id="d1">
      <inkml:trace xmlns:inkml="http://www.w3.org/2003/InkML" xml:id="stk1" contextRef="#ctx0" brushRef="#br0">7155 7642 0,'0'-22'4,"22"22"30,0 0-25,155 0 14,-155 0-22,0 0 0,1 0 1,-1 0-1,22 0 2,-22 0-2,0 0 0,0 0 0,1 0 0,-1 0 0,0 0 0,0 0 0,0 0 0,0 0 0,1 0 0,-1 0 0,0 0 1,66 0 2,-65 0-3,-1-22 0,0 22 0,0 0 0,0 0 0,0 0 0,0 0 0,1 0 0,-1 0 0,0 0 0,0 0 0,0 0 1,23 0 2,-23 0-2,22 0-1,-22 0 0,0 0 1,0 0-1,1 0 0,-1 0 1,0 0-1,0 0 3,0 0-3,0 0 0,0 0 3,1 0-1,21 0 21</inkml:trace>
    </iact:actionData>
  </iact:action>
  <iact:action type="add" startTime="7886">
    <iact:property name="dataType"/>
    <iact:actionData xml:id="d2">
      <inkml:trace xmlns:inkml="http://www.w3.org/2003/InkML" xml:id="stk2" contextRef="#ctx0" brushRef="#br0">2725 9348 0,'-22'0'23,"-1"0"-15,23 22-1,-22-22-6,0 22 2,0-22-2,0 22 1,0 1-1,0-1 1,-23 0 2,45 0-2,-22 0-1,0 0 1,0 1-1,0-1 1,22 0 0,-23-22-2,23 22 1,-22-22 0,0 44 2,22-22-2,-22 1 1,0-1-2,0 0 3,22 0-3,-22 0 1,22 0 1,-23 1-1,1-23 0,22 22 1,0 0-1,-22 0 0,0 0 1,22 0-1,0 0 0,-22 1 0,22-1 0,-22-22 0,22 22-1,0 0 1,-22 0 0,22 0 2,0 0-3,-23 1 1,23-1 1,-22 22 2,22-22-3,0 0 0,0 1 0,-22-1 0,22 0 0,0 0 0,0 0 1,0 0 0,0 0-2,-22-22 1,22 23 0,0-1 0,0 22 3,0-22-3,0 0 1,-22 1-1,22-1 0,0 0 1,0 0-1,0 0 1,0 0 0,0 0-1,0 1 2,0-1-2,-22-22 0,22 22 0,0 0 0,0 0 1,0 0-2,0 0 2,0 1 0,0-1 0,0 0-1,-23-22 0,23 66 2,0-43-2,0-1 1,0 0 0,0 0-2,-22 0 2,22 0 0,0 0-1,0 1-1,0-1 1,0 0 0,0 0 1,0 0 0,-22 0-1,22 0 0,0 1 0,0-1 0,0 0 0,0 0 1,0 0-2,-22 0 1,22 1 0,0-1 1,0 0-1,0 0 0,0 0 0,0 0 3,-22 0-4,22 1 1,0-1 0,0 0 0,0 0 0,0 0 0,0 0 1,0 1 0,-22-1-1,22 0 0,0 0 1,0 0 0,0 0-1,0 0 0,0 1 2,0-1-2,0 0-1,0 0 2,0 0 0,0 0 0,0 0-1,0 1 1,0-1 0,0 0 0,0 0 0,0 0 0,0 0 1,0 1-2,0-1 0,0 0 1,0 0 0,0 0 0,0 0-1,0 0 1,0 1-1,0-1 0,0 0 1,0 0-1,0 0 1,0 0-1,0 1 1,0-1-1,22 0 1,-22 0 0,0 0-1,0 0 0,0 0 1,0 1 0,0-1-1,0 0 1,22 0-1,-22 0 1,0 0-1,0 0 1,0 1-1,0-1 2,0 0-3,0 0 2,0 0-1,22-22 0,-22 22 0,0 1 0,0-1 2,0 0-2,0 0 2,0 0-2,0 0 0,22 0 1,-22 1 0,0-1 0,0 0 0,0 0 0,0 0 0,22-22 1,-22 22-2,0 0 1,0 1 1,0-1-1,0 0 2,23-22-1,-23 22-2,0 0 5,0 0-3,44 133 23,-44-132-24,0-1-1,0 0 3,0 0 0,22 0-3,0 133 18,0-155-17,-22 22-1,0 1 0,0-1 1,0 0 2,23-22-3,-23 22 1,0 0 1,0 0 3,22-22-4,-22 22 2,22-22 121</inkml:trace>
    </iact:actionData>
  </iact:action>
  <iact:action type="add" startTime="14167">
    <iact:property name="dataType"/>
    <iact:actionData xml:id="d3">
      <inkml:trace xmlns:inkml="http://www.w3.org/2003/InkML" xml:id="stk3" contextRef="#ctx0" brushRef="#br0">15306 14399 0,'22'0'33,"354"-67"-4,-265 67-28,-67 0 0,-21-22 1,21 22-2,0 0 1,0 0 2,67 0-2,-89 0 0,23 0 0,-1 0 0,0-22 0,1 22 0,-1 0 0,0 0-1,23 0 2,-23 0-1,0 0 0,23 0-1,-1 0 1,-22-22 0,134 22 2,-134 0-1,22 0-1,1 0-1,-1 0 1,-21 0 0,-1-23 0,22 23 0,23 0 1,-23 0-1,23 0-1,-45 0 2,23 0-2,-23 0 1,177-22 3,-154 22-3,-1 0 0,1 0 0,-23-22 0,23 22 0,-1 0-1,23-22 1,-23 22 0,0 0 0,45 0 0,-44-22 0,-1 22 0,1 0 0,-45 0 0,221-22 3,-176 22-3,-1-22 0,1 22 0,-45 0 0,44 0 0,1-23 0,44 23 0,-45 0 0,0 0-1,-43 0 1,43-22 0,0 22 0,1 0 0,22 0 0,66 0 3,-89 0-3,23-22 0,-45 22 0,22 0 0,-43 0 0,43 0 0,23 0-1,-23 0 2,-22 0-2,-22 0 1,45 0 0,21 0 0,-21 0 0,-23 0 0,133 0 3,-154 0-3,43 0 0,-22 0 0,23 22 0,-23-22 0,23 0 0,-1 0 0,-22 0-1,23 22 1,-23-22 0,0 0 0,1 0 0,-1 23 0,111-23 3,-111 22-3,1-22 0,-1 0 0,0 22 0,-22-22 0,23 0-1,-1 0 1,0 22 0,-22-22 0,23 0 0,-23 0 0,22 22 0,0-22 0,1 0 0,43 22 3,-43-22-3,-1 22 0,-22-22 1,0 0-2,0 0 1,1 0 0,-1 0 0,0 23 0,0-23 0,0 0 0,0 0 0,0 0 1,23 0 1,-23 22-2,0-22 0,0 0 1,0 0 1,0 0-2,1 0 2</inkml:trace>
    </iact:actionData>
  </iact:action>
  <iact:action type="add" startTime="17014">
    <iact:property name="dataType"/>
    <iact:actionData xml:id="d4">
      <inkml:trace xmlns:inkml="http://www.w3.org/2003/InkML" xml:id="stk4" contextRef="#ctx0" brushRef="#br0">17188 12161 0,'23'0'68,"-1"0"-59,0-22-4,0 22 0,0 0-3,0 0-1,0 0 2,1 0-2,-1-22 0,0 22 0,0 0 1,0 0-1,0 0 0,0 0 1,1 0-2,-1 0 1,44 0 3,-21 0-3,-1 0 0,-22 0 0,0 0-1,22 0 2,1 0-2,-23 0 1,22 0 0,0 0 0,-21 0 0,43 0 0,-22 0 1,134 0 2,-134 0-3,0 0-1,0 0 2,1 0-1,21 0 0,-44 0-1,45 0 1,21 0 0,-65 0 0,43 0 0,-22 0 0,23 0 0,-1 22 0,-22-22 0,134 0 3,-112 0-3,1 0 0,-23 0 0,22 0 0,1 0 0,44 22 0,-45-22 0,-22 0 0,23 0 0,-1 0-1,-22 0 1,23 0 0,-1 0 0,112 0 3,-112 22-3,-22-22 0,67 0 0,-44 0-1,-1 0 2,0 0-1,-21 0-1,21 0 1,1 0 0,-23 0 0,22 0 0,1 0 0,-23 0 0,23 0 0,110 0 3,-133 0-3,22 0 0,1 0 0,-23 0 0,23 0-1,21 0 2,-43 0-2,21 0 1,-44 0 0,45 0 0,-23 0 0,0 0 0,1 0 0,65 0 0,23 0 2,-89 0-2,1 0 1,21 0-2,-21 0 1,-1 0 0,0 23 1,0-23-2,23 0 1,-23 0 0,0 0 0,1 0 0,-1 0 1,0 0-1,89 22 3,-88-22-4,-1 0 1,0 0 0,-22 0 0,23 0 1,-1 0-2,-22 22 1,22-22 0,-22 0 0,45 0 1,-45 0-2,22 0 1,-21 22 0,-1-22 0,44 0 2,-44 0-2,0 0 0,23 0 0,-23 22 0,0-22-1,0 0 2,0 0-1,0 0-1,1 0 1,-1 22 0,0-22 0,0 0 0,0 0 0,0 0 0,23 0 2,-23 22-1,0-22-1,0 0 0,0 0 1,0 0-1,1 0 0,-23 23 1,22-23-1,0 0 1,0 0 0,0 0 3,0 0 1,0 0 61,1 0-59</inkml:trace>
    </iact:actionData>
  </iact:action>
  <iact:action type="add" startTime="17810">
    <iact:property name="dataType"/>
    <iact:actionData xml:id="d5">
      <inkml:trace xmlns:inkml="http://www.w3.org/2003/InkML" xml:id="stk5" contextRef="#ctx0" brushRef="#br0">19448 13380 0,'-23'0'11,"1"0"0,0 0-1,44 0 16,0 22-24,1-22 0,21 0-1,-44 22 0,22-22 0,22 0 0,-21 0 0,-1 0 0,0 0 0,22 22 0,0-22 0,1 0 0,-23 0 0,22 0 0,953 0 20,-753 0-20,-178 0 0,23-22 0,-1 22 0,-21 0 0,-1 0 0,-44 0 0,111 0 0,-44-22-1,-67 22 1,111 0 0,-67 0 0,-44 0 0,200-22 2,-200 22-2,111 0 0,-44 0 0,-67 0 0,111 0 0,-67 0-1,-44 0 1,111 0 0,-44 0 0,-67 0 0,111 0 0,-45 0 0,-66 0 0,111 0 0,-66 0 0,-45 0 1,67 0-1,-45 0 0,67 0-1,-45 0 1,0 0 0,23 0 0,0 0 0,-45 0 0,22 0 0,-21 0 0,21 0 0,1 0 0,21 0 0,-21 0 0,-1 0 0,23 0 2,-1 0-2,-21 0 0,-23 0 0,0 0 0,1 0 0,43 0 0,-21 0-1,-23 0 1,0 0 0,1 0 0,-1 0 0,0 0 0,1 0 0,-1 0 1,67 0 1,-67 0-3,0 0 1,23 0 0,-45 0 0,22 0 0,0 0 0,-22 0 0,1 0 0,21 0 0,-22 0 0,22 0 0,-21 0 0,-1 0 0,0 0 0,44 0 2,-44-23-2,1 23 0,-1 0-1,0 0 1,22 0 0,-22 0 0,0 0 1,1-22-1,-1 22 0,0 0 0,0 0 1,0 0-1,0 0 1,1-22-1,-1 22 2,0 0 2,-22-22 10</inkml:trace>
    </iact:actionData>
  </iact:action>
  <iact:action type="add" startTime="22119">
    <iact:property name="dataType"/>
    <iact:actionData xml:id="d6">
      <inkml:trace xmlns:inkml="http://www.w3.org/2003/InkML" xml:id="stk6" contextRef="#ctx0" brushRef="#br0">7863 15705 0,'0'-22'22,"23"22"-11,-1 0-3,0 0-2,0 0-3,0 0-3,0-22 3,0 22-1,1 0-1,-1 0-1,0 0 1,0 0 1,0 0-1,0 0 1,1 0 0,-1-22-1,0 22-1,22 0 3,0 0-2,-21 0 0,-1 0-1,0 0 1,22 0 0,-22 0 0,0 0 0,1 0 0,21 0 0,-22-22 0,22 22 0,-22 0 0,23 0 0,88 0 4,-67 0-4,-22 0 0,1 0 0,-1 0 0,0 0 0,1-22 0,-1 22 0,0 0 0,1 0 0,-1 0 0,0 0 0,45 0 1,66-22 2,-111 22-3,0 0 0,45 0 0,-45 0 0,1 0 0,-1 0 0,-22 0-1,22 0 1,1 0 0,43 0 0,-43-23 0,-1 23 0,0 0 0,67 0 3,-23 0-3,-43 0 0,-1 0 0,0 0 0,-21 0-1,21 0 1,0 0 0,0 0 0,-21-22 0,21 22 1,0 0-2,0 0 1,1 0 0,110 0 5,-133 0-5,22 0-1,-22 0 1,23 0 0,-1 0 0,-22 0 0,22 0-1,-21 0 2,21 0-1,-22 0 0,22 0 0,-22 0-1,23 0 1,-23 0 0,44 0 2,-43 0-2,21 0-1,-22 0 2,22 0-2,1 0 2,-23 0-2,0 0 1,0 0 0,22 0 0,-22 0 0,45 0 0,-45 0 0,0 0 0,23 0 0,43 0 3,-66 0-3,23 0 0,-23 0 0,22 0 0,0 0 0,-22 0 0,1 0 0,21 0-1,-22-22 1,22 22 0,1 0 0,-1 0 0,-22 0 0,22 0 0,45 0 3,-67 0-3,22 0-1,-21 0 1,21-22 0,0 22 0,1 0 0,-1 0 0,-22 0 0,22 0 0,1 0 0,-23 0 0,22 0 0,-22-22 0,22 22 0,23 0 2,-45 0-2,22 0-1,1 0 1,-23 0 0,22 0 0,-22 0 0,23 0 0,-23 0 0,44 0 0,-22-22 0,-21 22 0,21 0 0,-22 0 0,22 0 0,23 0 2,-23 0-1,-22 0-2,23 0 1,-23 0 0,0 0 0,0 0 0,22 0 0,-22 0 0,1 0 0,21 0 0,-22 0 0,0 0 0,0 0 0,0 0 0,23 0 2,-23 0-3,22 0 2,-22 0-2,1 0 1,-1 0 0,0 0 0,0 0 0,0 0 0,0 0 1,0 0-1,1 0 0,-1 0 1,0 0-1,0 0 1,0 0-1,0 0 1,0 0-1,1 0 1,-23 22-1,22-22 0,0 0 1,0 0-1,0 0 3,67 0 21</inkml:trace>
    </iact:actionData>
  </iact:action>
  <iact:action type="add" startTime="23737">
    <iact:property name="dataType"/>
    <iact:actionData xml:id="d7">
      <inkml:trace xmlns:inkml="http://www.w3.org/2003/InkML" xml:id="stk7" contextRef="#ctx0" brushRef="#br0">7110 16968 0,'22'0'22,"-22"-22"-20,23 22-1,-1 0 0,0 0 2,0 0-2,0 0 1,0 0-1,1 0 0,-1 0 1,0 0-1,0 0 1,0 0-2,0-22 1,0 22 1,1 0 0,21 0-2,-22 0 1,0 0 1,22 0-1,-21 0 1,-1 0-1,0 0-1,22 0 1,-22 0 0,23 0 1,-23 0-1,22 0 0,-22 0-1,23 0 1,-23 0 0,22 0 0,0 0 0,-22 0 0,23 0 0,21 0 2,-21 0-2,-23 0-1,44 0 1,-22 0 0,1 0 0,-1-22 0,0 22 0,1 0 0,-1 0 0,0 0 1,0 0-2,1 0 1,-1 0 0,0 0 0,23 0 0,66 0 2,-89 0-2,0 0-1,23 0 1,21-23 0,-43 23 0,-1 0 0,22 0 0,-21 0 0,21 0 0,-44 0 0,23 0 0,65-22 0,-65 22 0,21 0 0,1 0 2,-1-22-2,-22 22 0,1 0-1,43 0 1,-21 0 0,-23 0 0,0-22 0,1 22 0,43 0 0,-21 0 0,-23 0 0,0-22 0,-22 22 0,23 0 0,21 0 1,45 0 0,-67 0-2,0 0 1,-21-22 0,21 22 0,22 0 0,1 0 0,-23 0 0,0 0 0,1 0 0,-23 0 0,22 0 0,0 0 0,1 0 0,-23 0 0,22 0 0,23 0 1,-1 0-1,-44 0 0,23 0 0,-1 0 0,-22 0 0,22 0 0,-22 0 0,23 0 0,-23 0 0,22 0 0,-22 0 0,0 0 0,1 0 0,21 0 0,-22 0 0,45 0 2,-45 0-3,22 0 2,-22 0-2,0 0 1,0 0 0,1 0 0,21 0 0,-22 0 0,0 0 0,0 0 1,23 0-1,-23 22 1,0-22-1,22 0 2,-22 0-2,1 0-1,-1 0 1,0 0 0,0 0 0,0 0 1,0 0-1,0 0 0,1 0 1,-1 0-1,0 0 0,-22 22 0,44-22 2,-22 0-1,0 0-2,1 0 2,-1 0-1,0 0 1,0 0-1,0 0 0,0 0 1,1 0 0,-1 0-1,0 0 2,0 0-2,0 0 0,0 0 0,0 0 0,1 0 1,-1 0-1,0 0 1,0 0-1,0 0 1,0 0-1,0 0 1,1 0-1,-1 0 1,0 0-1,0 0 1,0 0-1,0 0 0,0 0 0,1 0 1,-1 0-1,0 0 0,0 0 1,0 0-1,0 0 1,1 0-2,-1 0 2,0 0-1,0 0 0,0 0 0,0 0 1,0 0-1,1 0 0,-1 0 0,0 0 0,0 0 1,0 0-1,0 0 0,0 0 1,1 0-2,-1 0 2,0 0-1,0 0 0,0 0 0,0 22 1,1-22-1,-1 0 0,0 0 0,0 0 1,0 0-1,0 0 1,0 22-1,1-22 0,-1 0 1,0 0-1,0 0 1,0 0-1,0 0 2,0 22-1,1-22 0,-1 0 0,0 0 1,0 0 0,45 0 21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" units="1/cm"/>
          <inkml:channelProperty channel="Y" name="resolution" value="40" units="1/cm"/>
          <inkml:channelProperty channel="T" name="resolution" value="1" units="1/dev"/>
        </inkml:channelProperties>
      </inkml:inkSource>
      <inkml:timestamp xml:id="ts0" timeString="2021-12-05T05:25:33.24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3664">
    <iact:property name="dataType"/>
    <iact:actionData xml:id="d0">
      <inkml:trace xmlns:inkml="http://www.w3.org/2003/InkML" xml:id="stk0" contextRef="#ctx0" brushRef="#br0">4674 6446 0,'22'0'83,"0"0"-73,0 0-5,0 0-1,1 0 2,87 0 14,-87 0-17,43 0 9,-44 0-11,0 0 0,0 0 2,1 0-1,-1 0 0,0 0 0,0 0 0,0 22-1,0-22 3,0 0-3,1 0 0,-1 0 2,0 0-1,0 0 0,0 23 0,0-23-1,1 0 1,-1 0 0,0 0-1,0 0 1,0 0 0,0 0-1,-22 22-1,22-22 2,1 0-1,-1 0 0,0 0 0,0 0 1,0 0 0,0 0-1,0 0 0,1 0 0,-1 0 0,-22 22 0,22-22 0,0 0 1,0 0-1,0 0 0,0 0 0,1 0 1,-1 0 0,0 0-1,0 0 0,0 0 2,0 0-1,1 0-2,-1 0 2,0 0 1,0 0-3,0 0 3,0 0-2,0 0 0,-22 22 1,23-22-2,-1 0 1,0 0 1,0 0 0,0 0 0,0 0-1,0 0 2,1 0-3,-1 0 3,0 0-1,0 0 0,0 0 0,0 0 0,1 0 0,-1 0 0,0 0 0,0 0 0,0 0 1,0 0-1,0 0 0,1 0 0,132 0 14,-133 0-15,0 0 0,0-22 0,0 22 2,0 0-1,1 0-1,-1-22 1,0 22-1,0 0 1,0 0-1,-22-22 1,22 22-1,0 0-1,1 0 1,-1-23 0,0 23 1,0 0-2,0 0 3,0 0-2,0-22 0,1 22 0,-1 0 1,22 0 1,-44-22-2,44 22-1,-21 0 2,-1 0-1,0 0 0,0 0 0,0 0 1,-22-22-2,22 22 2,0 0-1,1 0 0,-1 0 0,0 0 2,0 0-3,0 0 1,0 0 0,0 0 0,1 0 0,-1 0 2,0 0-3,0 0 2,0 0 0,0 0-1,1 0 0,-1 0 0,133 0 11,-133 0-10,0 0-1,0 0-1,0 0 2,0 0-1,1 0 0,-1 0 2,0 0-1,0 0-2,0 0 2,0 0 0,1 0 0,-1 0 0,0 0 0,0 0 0,0 0 0,0 0 0,0 0-1,1 0 1,-1 0 0,0 0 0,0 0 0,0 0 0,0 0 0,0 0-1,1 0 1,-1 0 0,0 0-1,0 0 1,0 0 0,0 0 0,0 0-1,1 0 0,-1 0 1,0 0 0,0 0-1,0 0 0,0 0 1,1 0-1,-1 0 0,0 0-1,0 0 2,0 0-1,0 0 0,0 0 1,1 0 0,-1 0-1,0 0 0,0 22 1,0-22-1,0 0 0,0 0 0,1 0 1,-1 0-2,0 0 1,0 0 2,0 0-2,0 0 0,1 0 0,-1 22 1,0-22-2,0 0 1,0 0 2,0 0-2,0 0 0,1 0 1,-1 0-2,0 0 3,22 0-1,-22 22 0,0-22-1,1 0 1,-1 0-2,0 0 3,0 0-2,0 0 1,0 0-2,1 23 3,-1-23-1,0 0-1,0 0 0,0 0 1,0 0 0,0 0 0,1 0 0,-1 0-1,0 22 0,0-22 2,0 0-1,0 0-1,0 0 1,1 0 0,-1 0 0,0 0 0,0 0 0,0 0 0,0 0 0,1 22 0,-1-22 0,0 0 0,0 0 0,0 0 0,0 0 0,0 0 1,1 0-1,-1 0 0,0 0 0,0 0 1,0 0-1,0 0 0,0 0 0,1 0 0,-1 0 0,0 0 1,222 22 19,-222-22-20,0 0-1,0 0 1,0 0-2,0 0 3,0 0-2,1 0 1,-1 0 1,0 0-1,0 22 0,0-22-1,0 0 1,0 0 0,1 0 1,-1 0 0,0 0-2,0 22 1,0-22 0,0 0-1,1 0 2,-1 0 0,0 0 1,0 0-3,0 0 1,0 0 1,0 0 1,111 0 18,-111 0-20,1 0-1,-1 0 0,0 0 0,0 0 2,0 0 1,222 0 17,-222 0-19,0 0-1,0 0 0,0 0-1,1 0 2,-1 0 0,0 0 0,0 0-1,0 0 0,0 0 1,1 0-2,-1 0 3,0 0-3,0 0 3,0 0-2,0 0 0,0 0 0,1 0 0,-1 0 0,0 0 0,0 0 0,0 0 0,0 0 2,0 0-2,1 0 0,-1 0-1,0 0 2,0 0-1,0 0 0,0 0 1,1 0 0,-1 0-2,0 0 1,0 0 2,0 0-1,0 0-1,0 0 0,1 0 1,-1 0-2,0 0 3,0 0-2,0 0 1,0 0 0,0 0 0,1 0 0,-1 0 0,0 0 0,0 0 3,0 0-4,0 0 2,1 0 0,-1 0 0,0 0 0,0 0-1,0 0 1,0 0 0,0 0 0,1 0-1,-1 0 0,0 0 0,0 0 1,0 0-1,0 0 0,0 0 0,1 0-1,-1 0 1,0 0 0,0 0 0,0 0 0,0 0-1,0 0 1,1 0-1,-1 0 1,0 0-1,0 0 1,0 0-1,0 0 1,1 0-1,-1 0 1,0 0-1,0 0 1,0 22-1,0-22 1,0 0-1,1 0 0,-1 0 1,0 0 0,0 0-1,0 0 1,0 0 0,0 0-1,1 0 1,-1 0 0,-22 23-1,22-23 0,0 0 2,0 0-1,0 0 1,89 22 24,-89-22-25,0 0 3,89 0 23,-89 0-23,0 0 4,1 0-7,43 0 3,-22 0 0,1 0-3,-23 0 0,0 0 1,0 0 0,0 0 0,0 0 0,1 0 1,154-22 26,-155 22-23,0 0-7,0 0 1,0 0 1,1 0 2,-1 0 0,0 0 2,44 0 11,-44 0-12,1 0 0,-1 0 4,-22-23-5,22 23-2,0 0 7,0 0-2,0 0-4,0 0 2,-22-22-3,23 22 0,-1 0 1,0 0 3,0 0 0,0 0-4,0 0 0,1 0 3,-1 0-2,0 0 1,0 0 0,0 0 1,0 0-2,0 0 1,-22-22-2,45 22 18</inkml:trace>
    </iact:actionData>
  </iact:action>
  <iact:action type="add" startTime="8424">
    <iact:property name="dataType"/>
    <iact:actionData xml:id="d1">
      <inkml:trace xmlns:inkml="http://www.w3.org/2003/InkML" xml:id="stk1" contextRef="#ctx0" brushRef="#br0">5493 7421 0,'0'-22'65,"23"22"-58,-1 0 0,0 0-2,0 0-4,0 0 3,0 0-2,0 0 0,1 0 1,-1 0 0,0 0 1,0 0-2,0 0 2,89 0 9,-89 0-11,0 0 0,0 0 0,1 0 2,132 0 16,-133 0-19,0 0 1,0 0 1,0 0-1,0 0-1,0 0 3,1 0-2,-1 0 1,0 0-1,0 0 0,0 0 0,0 0 0,1 0 0,-1 0 0,0 0-1,0 0 1,0 0 0,0 0 0,0 0 0,244 0 20,-244 0-21,1 0 0,-1 0 0,0 0 1,0 22 1,0-22-1,0 0-1,0 0 1,1 0 0,-1 0 0,0 0 0,-22 22 0,22-22 2,0 0-4,111 22 25,-111-22-20,0 0 1,1 0 0,-1 0 0,0 0-1,0 0-1,0 0 1,133-22 14,-133 22-17,0 0 0,1 0 0,-1 0 0,0 0-1,0 0 2,155 0 15,-155 0-17,1 0 1,-1 0 0,0 0 0,0 0 0,0 0 1,0 0-1,89 0 15,-89 0-14,0 0 1,1-22 2,43 22 10,-44 0-12,0 0 1,0 0-2,1 0 3,65 0 12,-66 0-16,0 0 0,1 0 1,-1 0 2,66 0 14,-66-22-15,23 22 4,21 0-1,-21 0-5,-23 0-1,0 0 1,0 0 0,0 0 1,0 0-2,0 0 1,1 0 1,-1 0-1,0 0 1,0 0-1,0 0 0,0 0 0,0 0 0,1 0 1,-1 0-1,0 0 0,0 0 0,0 0 0,67-22 10,-67 22-11,0 0 1,0 0-1,0 0 2,1 0-2,-1 0 1,0 0 0,0 0 1,0 0-1,0 0-1,0 0 2,23 0 0,-23 0-1,0 0-1,0 0 1,0 0 0,1 0 0,-1 0-1,-22-23 0,22 23 0,0 0 1,0 0 1,0 0-1,0 0-1,1 0 0,-1 0 1,0 0-1,0 0 1,288 0 24,-288 0-25,0 0 1,1 0-1,-1 0 1,0 0 0,0 0 0,0 0-2,0 0 4,0 0-2,1 0 0,-1 0-2,0 0 3,0 0-1,0 0-1,0 0 1,1 0 0,-1 0 0,0 0-1,0 0 1,0 0 0,0 0-1,0 0 1,1 0-1,-1 0 1,0 0-1,0 0 1,0 0-2,0 0 2,0 0 0,1 0-1,-1 0-1,0 0 2,0 0 0,0 0-2,0 0 1,0 0 2,1 0-3,-1 0 1,0 0 0,0-22 2,0 22-1,0 0-1,1 0 0,-1 0 0,0 0 0,0 0 0,0 0 1,0 0-2,0 0 3,23 0-2,-23 0 1,0 0 0,0 0 1,0 0-2,0 0 0,1 0-1,-1 0 2,0 0 0,0 0 0,0 0-2,0 0 3,1 0-3,-1 0 4,0 0-2,89 22 26,-89-22-16,0 0 0,0 0-6,0 0 1,111 0 15,-111 0-17,23 0 2,-1 0-4,-22 0 1,0 0-2,0 0 3,0 0 2,-22 23-5,23-23 24,-1 0-15,0 0-4,0 0-3,0 0 0,0 0-1,0 0 0,1 0-1,-1 0 0,0 0 1,177 0 14,-177 0-16,1 0 0,-1 0 0,0 0 0,0 0 1,0 0-1,0 0 0,0 0 2,23 0-2,-23 0 0,0 0 0,0 0 0,0 0 0,1 0 2,-1 0-2,0 0-1,0 0 3,0 0-2,0 0 0,0 0 2,23 0-2,-23 0 0,0 0 1,0 0-2,0 0 2,0 0 0,1 0-1,-1 0 1,0 0-1,0 0 0,-22 22 0,22-22 0,0 0 1,0 0-1,1 0 0,-1 0 2,0 0-1,0 0 1,0 0 0,0 0 1,1 0 2,-1 0 2,0 0 4,0 0-4,0 0-1,0 0 1,111-22 22,-111 22-26,0 0 3</inkml:trace>
    </iact:actionData>
  </iact:action>
  <iact:action type="add" startTime="10331">
    <iact:property name="dataType"/>
    <iact:actionData xml:id="d2">
      <inkml:trace xmlns:inkml="http://www.w3.org/2003/InkML" xml:id="stk2" contextRef="#ctx0" brushRef="#br0">14685 7465 0,'23'0'28,"-1"0"-20,0 0-5,0 0 2,200 0 16,-178 0-20,0 0 1,-22 22 0,0-22-2,1 0 1,-1 0-1,0 0 1,0 0 0,0 0 0,23 22 0,-23-22 0,22 0 0,67 23 2,-89-23-2,22 0 0,-22 0 0,23 0 0,-1 0 0,-22 0 0,44 22-1,-21-22 1,-1 0 0,0 0 0,1 0 0,-1 0 1,0 22-1,23-22 0,66 0 2,-89 0-2,67 0 0,-45 0 1,1 0-2,-23 0 1,22 0 0,1 0 1,-23 0-1,23 0-1,-1 0 2,-22 0-1,89 0 0,-66 0 0,110 0 2,-133 0-2,23 0 0,-1 0 0,-22 0 0,23 0 0,-1 0-1,45 0 1,-45 0 1,-21 0-1,21 0 0,1 0 0,-23 0 0,22 0 0,1 0-1,44 0 3,-45-22-2,45 22 0,-45 0 0,-22 0 0,23 0 0,-1 0 0,-21 0 0,21-22 0,1 22-1,-23 0 2,22 0-1,1 0 0,-23 0 0,23 0 0,110 0 2,-155 0-2,22 0 0,0 0 0,45 0 0,-45 0 0,1 0 0,-1 0 0,-22 0 0,22 0 0,1 0-1,-1 0 1,0 0 0,-22 0 1,178 0 2,-178 0-3,22 0 0,-22 0 0,1 0 0,21 0 0,-22 0 0,22 0 0,1 0 0,-23 0-1,0 0 1,22 0 0,-22 0 1,1 0-1,87 0 3,-88 0-3,1 0 0,-1 0 0,0 0 0,0 0 0,0 0 0,0 0-1,0 0 1,1 0 0,-1-23 0,0 23 1,0 0-2,0 0 1,45 0 3,-45 0-3,0 0 1,0 0-1,0 0 0,0 0 0,1 0-1,-23-22 1,22 22 1,0 0-1,0 0-1,0 0 2,0 0-1,45 0 3,-67-22-3,22 22 0,0 0 0,0 0-1,0 0 2,0 0-1,1 0 1,-1-22-2,0 22 1,0 0 2,0 0-3,0 0 1,1-22 2,-1 22-2,0 0 1,0 0 0,0 0-1,0 0 1,0-22 0,1 22-1,-1 0 1,0 0 2,0 0-3,0 0 1,0 0-1,0 0 0,1-22 3,-1 22-2,0 0 0,0 0 1,0 0 0,0 0 0,1 0-1,-1 0 1,0 0 0,0 0 0,0-23 0,0 23-1,111 0 17,-111 0-17,0 0-1,1 0 0,-1 0 2,0 0 1,89 0 15,-89 0-17</inkml:trace>
    </iact:actionData>
  </iact:action>
  <iact:action type="add" startTime="13708">
    <iact:property name="dataType"/>
    <iact:actionData xml:id="d3">
      <inkml:trace xmlns:inkml="http://www.w3.org/2003/InkML" xml:id="stk3" contextRef="#ctx0" brushRef="#br0">6202 8263 0,'22'0'45,"0"0"-39,1 0-4,-1 0 1,0-23 0,0 23-1,0 0 0,0 0-1,1 0 1,-23-22-1,44 22 3,-22 0-3,22 0 0,-22-22 0,1 22 0,-1 0 0,0 0 0,0 0 0,22 0 0,-44-22 0,45 22 0,-23 0 0,0 0-1,22 0 2,-22 0-2,89-22 4,-67 22-3,-21 0 0,21-22 0,-22 22 0,22 0 0,1 0 0,-23 0 0,44 0 0,-21-22 0,-1 22-1,0 0 1,0 0 1,1 0-1,65-23 2,-65 23-2,-1 0 0,23 0 0,-23 0 0,0-22 0,0 22 0,-21 0 0,21 0 0,0 0 0,0-22 0,1 22 0,-1 0 0,0 0 3,111-22-2,-110 22-2,-23 0 1,0 0-1,22 0 1,1 0 0,-23 0 0,44 0 0,-22 0 0,1-22 0,-23 22 0,22 0 0,-22 0 0,1 0 0,21 0-1,67 0 4,-89 0-3,0 0 0,22 0 0,-22 0 0,0 0 0,1 0 0,-1-22 0,0 22 0,22 0 0,-22 0-1,1 0 1,-1 0 0,0 0 1,44 0 2,-44 0-3,1 0 1,-1 0-1,0 0 0,0 0 1,0 0-1,0 0 0,0 0 0,1 0 2,-1 0 0,0 0-3,0 0 3,0 0-2,0 0 2,1 0-1,-1 0 1,0 0-1,0 0 1,133 0 22,-133 0-23,0 0 2,0 0-1,1 0 0,-1 0 0,89 0 12,-89 0-12,0 0-2,0 0 1,0 0 1,155 0 18,-155 0-19,1 0-1,-1 0 0,0 0 2,0 0-1,177 0 20,-176 0-19,-1 0-1,0 0 4,0 0 13</inkml:trace>
    </iact:actionData>
  </iact:action>
  <iact:action type="add" startTime="16150">
    <iact:property name="dataType"/>
    <iact:actionData xml:id="d4">
      <inkml:trace xmlns:inkml="http://www.w3.org/2003/InkML" xml:id="stk4" contextRef="#ctx0" brushRef="#br0">4054 9038 0,'88'22'11,"-66"-22"-11,45 0 3,-23 22-1,-22-22-2,0 0 2,1 0-1,-1 0 0,0 0 1,0 0-1,0 0-1,0 0 2,1 0 1,-1 0-2,0 0 0,0 0 1,0 0-2,0 0 3,0 0-3,1 0 1,-1 0 2,0 0-3,0 0 1,0 0 1,22 0 1,-21 0-2,-1 0 0,0 0 0,0 0 0,0 0 1,0 0-2,1 0 1,-1 0 0,0 0 1,0 0-2,0 0 1,0 0 1,45 0 2,-45 0-3,0 0-1,0 0 1,22 0 0,-21 0 0,-1 0 0,0 0-1,0 0 2,22 0-2,-21 0 2,-1 0-2,22 0 2,-22 0-1,22 0 0,89 0 3,-88 0-2,-1 0-2,0 0 1,0 0 0,-21 0 0,21 0 0,0 0 0,-22 0 0,23 0-1,-1 0 2,0 0-1,1 0 0,-1 0 0,-22 0 2,67 0-2,-1 0 0,-43 0-1,-1-22 1,0 22 0,-22 0 0,23 0 0,-1 0 0,22-22 0,1 22 0,-23 0 0,23 0 0,-23 0 0,22-22 0,134 0 3,-178 22-3,44 0 0,-21 0 0,-1 0 0,22-23 0,1 23 0,-1 0 0,-22 0 0,1-22 0,-1 22 0,23 0 0,-45 0-1,22 0 1,0-22 0,67 22 3,-67 0-4,1 0 1,-1-22 0,-22 22 0,22 0 0,1 0 0,-23 0 0,22 0 0,0-22 0,-21 22 0,21 0 0,-22 0-1,0 0 1,22 0 0,-21 0 0,65-22 2,-66 22-2,23 0 0,-23 0-1,0 0 1,22 0 0,-22 0 1,1 0-1,-1 0-1,22 0 1,-22 0 1,0 0-1,0 0-1,23 0 2,65 0 3,-65 0-4,-1 0 0,-22 0 0,0 0 0,1 0 0,21 0 0,-22 0 0,0 0 0,0 0 0,23 0 1,-23 0-1,44 0 3,-44 0-3,45 0-1,-45 0 2,0 0-1,22 0 0,-21 0 0,-1 0-1,0 0 2,0 0-1,0 0 0,22 0 0,-21 0-1,65 0 5,-66 0-4,23 0 0,-23 0 0,0 0 0,0 0 0,0 0 0,0 0-1,23 0 2,-23 0-1,0 0-1,0 0 1,0 0 1,0 0-1,1 0-1,21 0 3,-22 0-2,0 0 0,0 0 0,0 0 0,1 0-1,-1 0 2,0 0-1,0 0-1,0 0 1,0 0 1,1 0-2,-1 0 1,0 0 1,0 0-1,22 0 2,-22 0-2,1 0 0,-1 0 0,0 0 0,0 0 0,0 0 1,0 0-1,0 0 1,-22-22-1,23 22 0,-1 0 1,0 0 0,0 0 0,0 0 0,0 0 1,0-23-2,1 23 1,-1 0 0,0 0-1,0 0 3,0 0-3,0-22 0,1 22 1,-1 0 0,0 0-1,0 0 0,0 0 2,0 0-1,0 0-2,1 0 3,-1 0-1,0 0-1,0 0 1,0 0-1,0 0 1,0 0 0,1 0-1,-1 0 0,0 0 1,0 0 0,0 0-1,0 0 0,1 0 1,-1 0 0,0 0-2,0 0 1,0 0 2,0 0-2,0 0 1,1 0-2,-1 0 2,0 0 1,0 0-2,0 0 1,0 0-2,0 0 3,1 0-1,-1 0 0,0 0 2,111 0 18,-133-22-19,22 22-1,0 0 4,133-44 14,-133 44-19,0 0 1,1 0 1,-1-22-1,0 22 0,0 0 0,0 0 0,0-22 0,1 22 0,-1 0 0,0 0 0,0 0-1,0-23 1,0 23 0,0 0 0,1 0 0,-1 0 0,0 0 0,0-22 0,0 22 0,0 0 1,0 0 0,1 0-1,-1 0 0,0 0-1,0 0 5,0 0 13</inkml:trace>
    </iact:actionData>
  </iact:action>
  <iact:action type="add" startTime="18924">
    <iact:property name="dataType"/>
    <iact:actionData xml:id="d5">
      <inkml:trace xmlns:inkml="http://www.w3.org/2003/InkML" xml:id="stk5" contextRef="#ctx0" brushRef="#br0">8240 9835 0,'0'-22'3,"22"22"8,0 0-5,-22-22-5,22 22 2,1 0 4,-1-22 1,0 22-1,0 0 1,0 0-3,45 0 3,-1 0-6,-44 0 1,22 0-2,-21 0 0,-1 0 0,0 0 0,0 0 0,0 0 0,0 0 0,1 0 0,-1 0-1,0 0 2,0 0-1,22 0 0,1 0 3,-23 0-3,0 0 0,0 0 0,0 0 0,0 0-1,0 0 1,1 0 0,-1 0 1,0 0-1,0 0 0,0 0 0,0 0-1,1 0 1,43 0 3,-44 0-3,0 0 0,0 0 0,1 0 1,-1 0-2,0 0 1,0 0 1,0 0-2,0 0 3,0 0-2,1 0 0,-1 0 0,0 0 0,44 0 3,-21 0-2,-23 0-1,0 0 0,0 0 0,0 0 0,0 0 0,1 0 0,-1 0 0,0 0 0,0 0 0,44 0 3,-43 0-2,-1-22-1,0 22-1,0 0 1,0 0 0,0 0 0,1 0 0,21 0 0,-22 0 0,0 0 0,0 0-1,0 0 1,23 0 0,65 0 4,-65 0-4,-23 0 0,0 0 0,0 0 0,23 0 0,-23 0 0,22 0 0,-22 0-1,0 0 1,23 0 1,-23 0-1,22 0 0,-22 0 0,89-22 2,-89 22-2,22 0 0,-22 0 0,23 0 0,-23 0 0,22 0-1,-22 0 1,45 0 0,-23 0 1,-22 0-1,23 0-1,-23 0 1,22 0 0,89 0 4,-111 0-4,0 0 0,0 0 0,23 0 0,-23 0 0,0 0 0,22 0 0,-22 0 0,23 0 1,-23 0-1,0 0-1,0 0 1,0 0 0,23 0 2,-23 0-2,0 0 0,0 0 0,0 0 0,0 0 0,1 0 0,-1 0 0,0 0 0,0 0 0,0 0 0,0 0 0,0 0 2,1 0 1,21 0-3,-22 0 1,0 0-1,0 0 0,111 0 13,-111 0-13,1 0 0,-1 0 0,0 0 2,0 0-2,0 0 1,0 0 0,0 0 0,1 0-1,-1 0 2,0 0-1,0 0-1,0 0 1,0 0 0,0 0-1,1 0 1,-1 0 0,0 0-1,0 0 1,0 0-1,0 0 0,1-23 0,-1 23 0,0 0 0,22 0 1,-22 0-1,0 0 0,23 0 1,-23-22-1,0 22 1,22 0-1,-22 0 0,1 0 0,-1 0 0,0 0 0,0 0 0,0 0 0,0 0 0,0 0 0,1-22-1,-1 22 1,0 0 1,0 0-2,22 0 1,-21 0 0,21 0 2,-22 0-2,0 0-1,0 0 1,0 0 1,23 0-2,-23 0 1,0 0 1,0 0-1,0 0-1,0 0 1,1 0 0,-1 0 1,0 0-1,0 0 0,45 0 2,-23 0-2,-22 0 0,0 0 0,0 0 0,0 0 0,1 0 0,-1 0 0,0 0 0,0 0-1,0 0 3,0 0-2,0 0 1,1 0-2,-1 0 2,0 0 0,0 0-1,0 0-1,0 0 2,1 0-1,-1 0 2,0 0-2,0 0 0,0 0 1,0 0-1,0 0 2,1 0-2,-1 0 0,0 0 0,0-22 2,0 22-2,0 0 1,0 0-1,156 0 11,-156 0-10,0 0-1,22-22 0,-22 22 0,1 0 0,-1 0 0,0 0-1,0 0 4,44 0-3,-21-22 1,-1 22 0,-22 0-1,0 0 0,1 0 0,-1 0 0,0 0 1,22 0-1,-22 0 0,0-22 0,1 22-1,-1 0 2,22 0-1,-22 0 0,0 0 0,0 0 0,1 0 0,21 0 0,-22 0-1,22 0 2,-22 0-2,1 0 2,-1 0-2,0 0 1,22 0 1,-22 0-2,1 0 2,43 0 1,-44 0-2,0 0 0,0 0-1,23 0 1,-23 0 0,0 0 2,22 0-3,-22 0 1,1 0 0,-1 0 0,0 0 0,0 0 0,0 0 0,45 0 2,-45 0-2,0 0 1,0 0-1,0 0 0,0 0-1,1 0 1,-1 0 1,0 0 0,0 0-1,0 0-1,0 0 1,0 0 1,23 0 1,-1 0-1,-22 0-1,0 0 2,1 0-1,-1 0-1,0 0 1,0 0-1,0 0 0,0-23 1,0 23 1,1 0-2,-1 0 2,0 0-2,0 0 1,-22-22-1,44 22 0,-22 0 0,1-22 3,-1 22-3,443-66 31,-376 66-23,-67 0-7,177 0 3,-155 0-5,23 0 1,-45 0 1,0 0-1,0 0 0,0 0 0,1 0 1,-1 0-2,0 0 2,0 0 0,0 0-1,0 0 1,0 0-2,23 0 4,-23 0-2,0 0 0,0 0 0,0 0 0,0 0-1,1 0 1,242 0 21,-242 0-21,-1 0 0,0 0-1,0-23 1,0 23-1,0 0 1,0 0-1,1 0 1,-1 0-1,0 0 2,0 0-2,0 0-1,0-22 2,0 22-1,1 0-1,-1 0 3,0 0-2,0 0 0,0 0 1,0 0-1,1 0 0,-1 0 1,0 0-1,0 0 0,-22-22 0,22 22 0,0 0-1,0 0 1,1 0 1,-1 0-2,0 0 1,0 0 1,0 0 0,0 0-1,0 0-1,1 0 1,-1 0 2,0 0-2,0 0 1,0 0-2,0 0 1,1 0 2,-1 0-2,0 0 0,0 0 0,0 0 1,0 0-1,0 0 0,23 0 3,-23 0-3,0 0 0,0 0 0,0 0 0,0 0 0,1 0 0,-1 0-1,0 0 1,0 0 1,0 0-1,0 0 0,1 0 1,-1 0-1,0 0 1,0 0-2,0 0 3,0 0-2,0 0 0,1 0 0,-1 0 0,0 0 1,0 0-2,0 0 2,0 0-1,0 22-1,1-22 3,-1 0-2,22 0 0,-22 0 1,0 0 0,1 0-1,-1 0 0,0 0 0,0 0 0,0 0 0,0 0 0,0 0 0,1 0 0,-1 0-1,0 0 4,22 0-4,-22 0 1,0 22 0,1-22 0,-1 0 0,0 0 0,0 0 0,22 0 0,-22 0 0,1 0-1,-1 0 1,0 0 0,0 0 1,0 0-1,0 0-1,45 0 4,-45 0-3,0 0 0,22 0 0,-21 0 0,-1 0 0,0 0-1,0 0 1,0 0 1,0 0-1,0 0 1,1 0-1,-1 0-1,0 0 1,22 0 3,-22 0-3,1 0 0,-1 0-1,0 0 1,0 0 2,0 0-2,0 0-1,0 0 2,1 0-1,-1 0 1,0 0 0,0 0-1,0 0 1,0 0-1,0 0 1,1 0 0,-1 0 0,0 0 1,133 0 18,-133 0-19,0 0 2,0 0 1,67-22 14,-67 22-17,0 0 0,-22-22 1,22 22-1,1 0 1,65-22 16,-66 22-18,1 0 2,-1 0 3,0 0-3,0 0 1,0-22 8,0 22-10,0 0 2,1 0 5,-1 0 2,0 0 0,0 0 1,0 0 94,0 0-94,0 0 48,1 0-52,-1 0-2,0 0 0,0 0-1,0 0 0,0 0 2,1 0 1,-1 0-4,0 0-1,0 0 3,0 0 3,0 0-1,0 0-2,1 0 4</inkml:trace>
    </iact:actionData>
  </iact:action>
  <iact:action type="add" startTime="23450">
    <iact:property name="dataType"/>
    <iact:actionData xml:id="d6">
      <inkml:trace xmlns:inkml="http://www.w3.org/2003/InkML" xml:id="stk6" contextRef="#ctx0" brushRef="#br0">6091 12250 0,'0'0'0,"23"0"0,-23 22 3,22-22-2,-44 0 13,-1 0-12,1 0 0,0 0 0,0 0-1,-67 0 3,67 0-2,0 0-1,0 0 0,-22 0-1,21 0 1,-21 0 0,22 0 0,-22 0 0,22 0 0,-1 0-1,1 0 2,0 0-1,-22-22 0,-67 0 3,67 22-3,0 0 0,21-22-1,-21 22 1,22-23 0,-22 23 0,-1 0 0,23-22 0,-22 0 0,0 22 0,-1-22-1,23 22 1,-22-22 0,0 22 1,-67-45 1,89 45-2,-1-22 0,-21 22 0,0-22 0,22 0 0,-45 0 0,45 22 0,-22-22 0,0 0 1,21 22-1,1-23 0,-22 23 0,-23-22 3,-21-22-3,44 22 0,-1 0-1,1 0 2,22 22-1,-45-23 0,45 1 0,-22 22 0,0-22 0,-1 0 0,23 0 0,-22 22 1,-23-22 1,23-1-2,0 1 0,22 22 0,-23-22 0,23 0-1,-22 22 1,22-22 0,0 22 0,-23-22 0,23 22 1,0-22-2,-22 22 2,22-23-1,-23 23 2,-88-44-1,111 44-1,0 0-1,-22-22 1,22 22 0,0 0 0,-1-22 0,-21 22 0,22 0 0,0 0 0,-23-22 0,23 22 0,0 0 0,0 0 0,0-23 2,-67 23-2,67 0 1,0-22-2,0 22 2,0 0-1,0 0-1,-23-22 2,23 22-2,0 0 1,0 0 0,0-22 0,-1 22 0,1 0 0,0 0 0,0-22 2,-44 0-1,43 22-2,1 0 1,0-22 0,0 22 0,0 0 0,0-23 0,0 23 0,-1 0 0,1-22 0,0 0 0,0 22 0,0-22-1,0 22 1,-23-44 3,23 44-3,0-22 0,22-1 0,-22 23 0,22-22 0,-22 22 0,0-22 0,-1 0 0,1 0 1,0 0-1,22-1 0,-22 1 0,0 0 1,22 0-1,-22 0 0,0 0 1,-1-23-1,1 23 0,22 0 1,-22 0-1,0-22 0,22 22 0,0-1 0,-22 1 0,22 0 0,0 0 3,-22-22-3,22 21 0,0 1 0,-23 0-1,23 0 1,0 0 0,0 0 0,0 0 0,0-1 0,-22 1 0,22 0 0,0 0 1,0 0-1,0 0 0,0-1 1,0 1-1,0 0 0,0 0 0,0 0 2,0 0-2,0 0 1,0-1-1,0 1 2,22 22-3,-22-22 4,23 0-3,-23 0 1,22 22-1,0-22 2,0 22-1,0 0 0,-22-22-1,45 22 0,-23 0 1,0 0 0,0 0-1,0 0 0,0 0 0,0 0 0,1 0 0,-1 0 0,22 0 0,-22 0 0,22 0 0,-21 0 0,-1 0 0,0 0 0,22 0 0,-22 0 0,45 22 1,-45 0-1,0-22 0,22 0 0,-21 22 0,-1-22 0,0 22 0,22-22 0,-22 22 0,23 0 0,-23-22 0,0 0 0,0 23 0,22-23 0,-21 22 0,-1-22 0,0 22 1,22 0 0,0 0-1,-21-22-1,-1 22 1,0-22 1,0 22-1,0 1-1,0-23 1,0 22 0,1 0 1,-1-22-2,-22 22 1,22-22 0,0 22 0,0 0 1,0 1-1,1-23 1,-1 22-1,-22 0 1,22-22-2,-22 22 1,22 0 0,0-22 0,-22 22 0,22-22 0,-22 22 0,0 1 0,22-1 1,-22 0 1,23 0-2,-23 0 0,0 0 0,0 1 0,22-23 0,-22 22 0,0 0 1,0 0-1,0 0 0,0 0 0,0 0 0,0 1 0,0-1 2,0 0-1,0 0-2,0 0 2,0 0 0,0 0-2,0 1 3,0-1-2,-22 0 1,22 0-2,0 0 3,-23-22-2,23 22 0,0 1 0,-22-23 0,22 22 0,-22 0 1,22 0-1,-22 0 0,22 0 1,-22-22-1,22 22 0,-22 1 0,0-1 1,-1 0 0,1 0 2,0-22-4,22 22 1,-22-22 0,22 22 1,-22-22-1,0 22-1,-1 1 2,1-1 0,0-22 0,0 22 0,0 0 0,-22 0-1,21-22 1,1 22-1,0-22 1,0 23-1,0-23 0,0 22 1,0-22-1,-1 0 0,1 22 2,0-22-1,0 22 0,0-22 0,0 22 0,-1-22 1,1 0 0,22 22-1,-22-22-1,0 0 4,0 0 2</inkml:trace>
    </iact:actionData>
  </iact:action>
  <iact:action type="add" startTime="24701">
    <iact:property name="dataType"/>
    <iact:actionData xml:id="d7">
      <inkml:trace xmlns:inkml="http://www.w3.org/2003/InkML" xml:id="stk7" contextRef="#ctx0" brushRef="#br0">4718 11187 0,'22'0'13,"-22"-23"-9,22 23 1,1 0-1,-1-22 1,0 22-1,155-22 15,-133 22-19,-21 0 2,-1 0-1,0 0 2,0 0-2,0 0 0,0 0 0,0 0-1,1 0 3,-1 0-2,0 0-1,0 0 2,0 0-1,0 0-1,1 0 1,21 0 0,-22 0 0,0 0 3,22 0-4,-21 0 1,-1-22 0,0 22 0,0 0-1,22 0 1,-22 0 0,1 0 1,-1 0-2,22 0 1,-22 0 0,0 0 0,0 0 1,23 0-2,-23 0 1,22 0 0,-22 0 2,1-22-3,21 22 1,-22 0 0,22 0 0,-22 0 0,23 0 0,-23 0-1,22 0 1,-22 0 1,23-22-2,-23 22 1,22 0 0,-22 0 0,0 0 0,23 0 0,21-22 2,-22 22-2,-21 0 1,21 0-1,-22 0 0,0 0 0,22 0 0,1 0 0,-23-23 0,0 23 0,22 0 0,-21 0 0,21 0 0,-22 0 0,67 0 2,-45 0-2,-22 0 0,0 0 0,0 0 0,0 0 0,23 0 0,-23-22 0,0 22 0,0 0-1,0 0 1,23 0 1,-23 0-2,0 0 1,0 0 1,45 0 1,-45 0-3,0 0 1,0 0 0,0 0 0,0 0 0,23 0 0,-23 0 0,0 0-1,0 0 1,0 0 1,0 0-2,1 0 1,21 0 1,-22 0-2,0 0 2,45 0 1,-45 0-3,0 0 1,0 0 0,0 0 0,0 0 0,0 0 0,1 0 0,-1 0 1,0-22-2,0 22 1,0 0 0,0 0 0,1 0 0,-1 0 1,22 0 0,-22 0-1,0 0 0,-22-22 0,22 22 0,1 0 0,-1 0 0,0 0-1,0 0 2,0-22-1,0 22 2,0 0-3,1 0 2,-1 0-1,0 0 1,-22-22-1,22 22 0,0 0 0,0 0 1,0 0-2,1 0 1,-1 0 0,0 0 1,-22-23-1,22 23 0,0 0 0,0 0 0,1 0 2,-1 0-2,0 0 0,0-22 1,0 22-1,0 0 3,0 0-2,1 0-1,-1 0 0,0 0 1,0 0 1,0 0-2,0 0 1,0 0-1,1 0 1,-1 0-1,0 0 0,0 0 1,0 0-1,0 0 1,1 0 0,-1 0-1,0 0 1,0 0 0,0 0-1,0 0 0,0 0 3,1 0-3,-1 0 2,0 0-2,222 0 20,-222 0-19,0 0-1,0 0 0,0 0 1,0 0 0,0 0-1,1 0 3,21 0-3,-22 0 1,0 0-1,0 0 1,0 0 0,1 0-2,-1 0 3,0 0-2,0 0 0,22 0 4,-21 0-5,-1 0 2,0 0-1,0 0 1,0 0-2,-22-22 1,22 22 1,0 0-1,1 0 1,-1 0-1,0 0 3,0 0-4,0 0 1,0 0 0,0 0 0,1 0 1,-23-22-1,22 22 0,0 0 0,0 0 0,0 0 0,0 0 0,1 0 0,-1 0 0,0 0 0,0-22 2,0 22-2,0 0 0,0 0 0,1 0 1,-1 0-1,0 0 0,0 0-1,0 0 2,0-22-1,0 22-1,23 0 2,-23 0-1,22 0 2,-22 0-3,0 0 1,1-22 1,-1 22 0,0 0-1,0 0 0,0 0-1,0 0 1,1 0 1,-1 0-2,0 0 1,0 0 0,0-23 0,0 23 0,23 0 2,-23 0-2,0 0 0,0 0 0,0 0 0,0 0 0,0 0 0,1 0 0,-1 0 0,-22-22 0,22 22 0,0 0-1,0 0 1,0 0 0,1 0 1,21 0 0,-22 0-1,0 0 0,0 0 0,0 0 0,1 0 0,-1 0 0,0 0 0,0 0 1,0 0-1,0-22-1,0 22 1,1 0 0,-1 0 0,0 0 1,22 0 1,-22 0-2,1 0 1,-1 0-1,0 0 0,0 0 0,0 0 0,0 0 0,0 0 2,1 0-3,-1 0 3,0 0-2,0 0 0,0 0 1,0 0-1,0 0 0,1 0 1,-1 0-2,0 0 1,0 0 2,0 0-3,0 0 1,1 0 1,-1 0-1,0 0 2,0 0-2,0 0 0,0 0 0,0 0 0,1 0 0,-1 0 0,0 0 0,0 0 0,0 0 1,0 0-1,0 0 1,1 0-2,-1 0 2,0 0-1,0 0 1,0 0-2,0 0 1,1 0 1,-1 0-1,0 0-1,0 0 2,0 0 0,0 0-2,0 0 2,1 0 0,-1 0-1,0 0 1,0 0-1,0 0 1,0 0-1,-22-22 0,22 22 0,1 0 0,-1 0 2,0 0-1,0 0-1,0 0 1,0 0 0,0 0 0,1 0 0,-1 0 0,0 0 0,0-22-1,0 22 2,0 0-1,266 0 25,-266 0-25,1 0 0,-1 0-1,0 0 0,22 0 2,-22 0-1,1 0 0,-1 0 0,0 0-1,0 0 1,0 0 0,0 0-1,0 0 1,1 0 0,-1 0 0,0 0 0,0 0 0,0 0 0,0 0 0,0 0 0,1 0 1,-1 0 0,66 0 16,-65 0-17,-1 0 2,0 0 3,22 0 2,-22 0 4,23 0-8,87 22-2,-109-22-2,-1 0 0,0 0 1,0 0-1,0 0 0,0 0 0,1 0 0,-1 0 2,0 0-2,-22 22-1,22-22 1,0 0 2,0 0-3,0 0 2,1 0 1,-1 0-1,0 0-1,0 0 0,0 0 1,0 22 0,0-22 0,1 0 1,-1 0 0,0 0 1,0 0-2,0 0 1,0 0 1,23 22 9,-23-22-12,0 0 3,0 0 0,111 45 17,-111-45-19,0 0-1,0 0 1,1 0 1,-1 0 1,66 0 15,-66 0-18,1 0 9</inkml:trace>
    </iact:actionData>
  </iact:action>
  <iact:action type="add" startTime="27880">
    <iact:property name="dataType"/>
    <iact:actionData xml:id="d8">
      <inkml:trace xmlns:inkml="http://www.w3.org/2003/InkML" xml:id="stk8" contextRef="#ctx0" brushRef="#br0">5870 12073 0,'22'0'65,"0"0"-60,0 0-3,1 0 0,-1 0-1,-22-23 0,22 23 1,0 0-1,0 0 1,0 0 0,0 0 0,1 0-2,-1 0 1,0 0 2,0 0-3,0-22 2,0 22-2,0 0 1,1 0 2,-1 0-2,66 0 2,-65 0-2,-1 0 0,0 0 0,0 0 0,0 0 0,0 0 0,0 0 0,23 0 0,-23 0 0,0 0 0,22 0 0,-22 0 0,1 0 0,87 0 3,-87 0-3,-1 0 0,0 0 0,22 0 0,-22 0 0,23 0 0,-1 0 0,-22 0 0,0 0 0,22 0 0,-21 0-1,-1 0 1,22 0 1,0 0 1,1 0-2,-23 0-1,0 0 2,22 0-1,-22 0 0,1 0-1,-1 0 1,22 0 1,-22 0-1,0 0 0,0 0 0,1 0 0,-1 0-1,0 0 1,67 0 3,-67 0-3,0 0 0,0 0 0,0 0 0,0 0 0,0 0-1,1 0 1,-1 0 1,0 0-1,0 0-1,0 0 1,0 0 0,0 0 1,45 0 1,-45 0-2,0 0 0,0 0 0,1 0 1,-1 0-1,0 0 0,0 0 0,0 0 0,0 0 0,0 0 0,1 0 1,-1 0-1,0 0-1,22 0 5,-22 0-5,0 0 2,1-22-2,-1 22 2,0 0-1,0 0 0,0 0 0,0 0 0,0 0 0,1 0 1,-1 0-2,22 0 4,-22 0-3,0 0 0,1 0 0,-1 0 0,0 0-1,0 0 2,0 0-1,0 0 1,0 0-1,1-22 0,-1 22 0,0 0 0,0 0 0,22 0 2,-22 0-2,1 0 0,-1 0 0,0 0 0,0 0 0,22 0 0,-21 0 0,-1 0 1,0 0-1,0 0 0,0 0 0,0 0 2,0 0-2,1 0 0,-1 0 0,0 0 0,0 0 0,0 0 1,0 0 0,0 0-1,1 0 1,-1 0-1,0 0 0,0 0 0,0 0 2,0 0-2,1 0 0,-1 0 0,0 0 1,0 0-1,0 0 0,0 0 2,0 0-2,1 0 0,-1 0 0,0 0 2,0 0-2,0 0 1,0 0-1,0 0 0,1 0 1,-1-22 1,0 22-1,0 0-1,0 0 2,0 0-2,1 0 1,-1 0-1,0 0 0,0 0 0,0 0 2,0 0-2,0 0 1,1 0-1,-1 0 1,0 0-1,0-22 0,0 22 1,0 0-2,0 0 1,1 0 1,-1 0-2,0 0 1,0 0 1,0 0-1,0 0 0,1 0 0,-1 0-1,0 0 1,0 0 0,0 0 1,45-22 0,-45 22-1,0 0 0,22 0 0,-22 0-1,0 0 1,1 0 1,-1 0-2,0 0 1,0 0 1,0 0-2,22 0 1,-21 0 0,-1 0 0,0 0 1,44 0 0,-21 0-1,-23 0 0,0 0-1,0 0 1,22 0 0,-21 0 1,21 0 0,-22 0-2,0 0 1,0 0 1,23 0-2,-23 0 1,22 0 0,-22 0 0,23 0 3,-23 0-4,0 0 1,0 0 0,0 0 0,0 0 0,0 0 0,1 0 1,-1 0 0,0 0 0,0 0-1,0 0 2,0 0-2,0 0 0,1 0 1,-1 0-1,0 0 3,67-23 16,-67 23-18,0 0 4,155-44 17,-155 44-22,0 0 0,0 0 0,1 0 1,21 0 1,-22-22-1,0 22-2,0 0 4,1 0-4,-1 0 1,0 0 1,0 0-1,0 0 1,0 0-1,0 0 0,1 0 1,-1-22 0,0 22-1,0 0 1,0 0-1,0 0 2,0 0-1,1 0 0,-1 0 0,0 0 0,0 0 1,0 0 0,0 0 1,1 0 19,-1 0-21,0 0 24,-22-22-19,44 22 19,-22 0 94,0 0-114,1 0 0,109 0 16,-109 0-19,-1 0 2,155 0 22,-155 0-22,22 0 3,-21 0-7,21 0 0,-22 0 0,0 0 0,0 0 1,0 0 1,1 0 0,-1 0-1,0 0 0,0 0 0,0 0 0,266 0 20,-266 0-21,0 0 0,1 22 0,-1-22 1,0 0-1,0 0 0,0 0 0,0 0 0,0 0 2,1 0-2,-1 0 1,0 0-1,0 0 0,0 0 0,0 0 1,1 0-1,-1 0 2,0 0-3,0 0 2,0 0-1,0 0 1,0 0 1,1 0-2,-1 0 1,0 0-2,0 0 3,0 0 1,0 0-1,23 0-1,-23 0-1,133 0 12,-133 0-12,0 0 0,0 0 2,0 0-1,1 0 0,-1 0 0,0 0 0,0 0-1,0 0 1,0 0 1,0 0-1,1 0 0,-1 0 0,0 0 0,89 0 16,-89 0-16,0 0 8,0 0 57,0 0-61,45 0 16,-45 0-19,0 0 3,0 0 16,0 0-20,0 0 113,1 0-107,-1 0 0,0 0 6,0 0 47,0 0-54,0 0 2,0 0-4,23 0 1,-23 0 1,0 0-6,0 0 0,0 0 4,1 0 5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in="-1920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4.21405" units="1/cm"/>
          <inkml:channelProperty channel="Y" name="resolution" value="32.14286" units="1/cm"/>
          <inkml:channelProperty channel="T" name="resolution" value="1" units="1/dev"/>
        </inkml:channelProperties>
      </inkml:inkSource>
      <inkml:timestamp xml:id="ts0" timeString="2021-12-05T05:02:20.66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3348">
    <iact:property name="dataType"/>
    <iact:actionData xml:id="d0">
      <inkml:trace xmlns:inkml="http://www.w3.org/2003/InkML" xml:id="stk0" contextRef="#ctx0" brushRef="#br0">2038 6823 0,'22'0'64,"23"0"-59,-23 0 3,22-22 0,22 22 0,-43 0 0,-1 0 0,22 0 0,0 0 0,23 0 0,-45 0 0,22 0 0,1 0 0,-1 0 0,22 0 0,-44 0 0,23 0 1,-23 0-2,0 0 10</inkml:trace>
    </iact:actionData>
  </iact:action>
  <iact:action type="add" startTime="8396">
    <iact:property name="dataType"/>
    <iact:actionData xml:id="d1">
      <inkml:trace xmlns:inkml="http://www.w3.org/2003/InkML" xml:id="stk1" contextRef="#ctx0" brushRef="#br0">1994 7908 0,'22'0'51,"22"0"-48,-22 0 4,45 22 1,-1-22 10,-21 23-11,21-23 2,23 22-2,-1-22 0,23 22 1,-45-22 0,1 0 1,-45 0-2,22 0 12</inkml:trace>
    </iact:actionData>
  </iact:action>
  <iact:action type="add" startTime="11308">
    <iact:property name="dataType"/>
    <iact:actionData xml:id="d2">
      <inkml:trace xmlns:inkml="http://www.w3.org/2003/InkML" xml:id="stk2" contextRef="#ctx0" brushRef="#br0">2105 9038 0,'22'0'22,"22"0"-7,-22 0-7,22 0 1,1 0-1,21 0-1,1 0 1,21 0 0,1 0 1,-23 0-1,23 0-1,-45 0 2,23 0-3,21 0 2,-21 0 2,-45 22-3,22-22 26</inkml:trace>
    </iact:actionData>
  </iact:action>
  <iact:action type="add" startTime="13067">
    <iact:property name="dataType"/>
    <iact:actionData xml:id="d3">
      <inkml:trace xmlns:inkml="http://www.w3.org/2003/InkML" xml:id="stk3" contextRef="#ctx0" brushRef="#br0">2038 10301 0,'22'0'59,"23"0"-54,43 0 2,-21 0 1,21 0 0,-21 0-1,-45-23 1,44 23 1,-44 0-1,1 0-1,21-44 1,0 44 8,-22 0 1,23 0-1,-23 0 129,0 0-130,22 0-8</inkml:trace>
    </iact:actionData>
  </iact:action>
  <iact:action type="add" startTime="16812">
    <iact:property name="dataType"/>
    <iact:actionData xml:id="d4">
      <inkml:trace xmlns:inkml="http://www.w3.org/2003/InkML" xml:id="stk4" contextRef="#ctx0" brushRef="#br0">2082 11430 0,'23'0'70,"21"0"-62,44 0-1,1 0 1,44 0 1,-44 0-2,66 0 1,-67 0 0,1 0 0,-45 0 0,23 0 0,-23 0-1,-22 0 2,0 0-1</inkml:trace>
    </iact:actionData>
  </iact:action>
  <iact:action type="add" startTime="19165">
    <iact:property name="dataType"/>
    <iact:actionData xml:id="d5">
      <inkml:trace xmlns:inkml="http://www.w3.org/2003/InkML" xml:id="stk5" contextRef="#ctx0" brushRef="#br0">2060 12604 0,'45'0'87,"43"0"-82,-44 0 3,45 0 1,-23 0-2,1 0 1,-1 0 1,-21 0-2,21 0 1,-44 0 0,23 0 0,-23 0 1,0 0-2,0 0 26,-22-22-25</inkml:trace>
    </iact:actionData>
  </iact:action>
  <iact:action type="add" startTime="23229">
    <iact:property name="dataType"/>
    <iact:actionData xml:id="d6">
      <inkml:trace xmlns:inkml="http://www.w3.org/2003/InkML" xml:id="stk6" contextRef="#ctx0" brushRef="#br0">1949 13645 0,'67'-22'60,"-1"22"-51,-43 0-2,-1 0 1,22 0 0,-22 0-1,45 0 2,-1 0 0,-22 0-2,-22 0 1,1 0 1,-1 0-2,22 0 1,-44-22 8,22 22 8,0 0 1,1 0-17,-1 0-1,22 0 0,-22 0 19,22 0 191,1 0-194,-45-22-16,22 22 1</inkml:trace>
    </iact:actionData>
  </iact:action>
  <iact:action type="add" startTime="27033">
    <iact:property name="dataType"/>
    <iact:actionData xml:id="d7">
      <inkml:trace xmlns:inkml="http://www.w3.org/2003/InkML" xml:id="stk7" contextRef="#ctx0" brushRef="#br0">2038 14864 0,'22'0'57,"0"0"-50,1 0 1,-1 0 0,22 0 0,-22 0 1,0 0-2,23 0 1,-1 0 0,0 0 2,23 0-4,-23 0 2,-22 0 0,22 0 1,-21 0-2,-1 0 2,0-22 62,-22-1-63,44 1 0,-22 22 9,0 0-10</inkml:trace>
    </iact:actionData>
  </iact:action>
  <iact:action type="add" startTime="31282">
    <iact:property name="dataType"/>
    <iact:actionData xml:id="d8">
      <inkml:trace xmlns:inkml="http://www.w3.org/2003/InkML" xml:id="stk8" contextRef="#ctx0" brushRef="#br0">1927 15949 0,'67'0'85,"-1"0"-83,23-22 6,-1 22 0,-21 0 0,-1 0 0,45 0-1,-44 0 2,21 0 0,-21 0-1,-1 0-1,-44 0 1,0 0 0,0 0 9,1-44 32,21 44-43,-22 0 2,22 0 0,-21 0 1,43 0-2,-44 0 3,45 0-4,-45 0 11,0 0 24,0 0-11</inkml:trace>
    </iact:actionData>
  </iact:action>
  <iact:action type="add" startTime="34691">
    <iact:property name="dataType"/>
    <iact:actionData xml:id="d9">
      <inkml:trace xmlns:inkml="http://www.w3.org/2003/InkML" xml:id="stk9" contextRef="#ctx0" brushRef="#br0">1994 17012 0,'22'0'56,"0"0"-50,0 0 10,45 0-6,21 0-5,1 0 5,-1 0-3,23 0 1,-22 0 0,-1 0 0,23 0 0,-44 0 2,-45 0-4,44 0 2,-21-22 10,-23 22-12,0 0 2,0 0 0,0-22 0,0 22 0,0 0 9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12-05T05:11:53.93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2089">
    <iact:property name="dataType"/>
    <iact:actionData xml:id="d0">
      <inkml:trace xmlns:inkml="http://www.w3.org/2003/InkML" xml:id="stk0" contextRef="#ctx0" brushRef="#br0">2148 6373 0,'0'-47'86,"0"24"-83,24 23 11,-1 0-5,1 0-1,23 0-1,-23 0 5,23 0-8,-24 0 4,25 0 1,-25 0 7,1 0-8,-1 0 8,1 0-7,0 0 0,46 0 4,-46 23 5,0-23-10,-1 0 0,1 0 14,-1 0 3</inkml:trace>
    </iact:actionData>
  </iact:action>
  <iact:action type="add" startTime="4609">
    <iact:property name="dataType"/>
    <iact:actionData xml:id="d1">
      <inkml:trace xmlns:inkml="http://www.w3.org/2003/InkML" xml:id="stk1" contextRef="#ctx0" brushRef="#br0">2974 7152 0,'0'-23'160,"24"23"-144,-1 0-4,1 0 1,23 0-4,-23 0 2,46 0-1,-46 0 3,23 0-2,-23 0 29,-1 0-30,25 0 5,-25 0 9,1 0 15,-1 0-30,1 0 1,0 23 1,23-23-1,0 24-2,0 0 3,-23-24 0</inkml:trace>
    </iact:actionData>
  </iact:action>
  <iact:action type="add" startTime="6985">
    <iact:property name="dataType"/>
    <iact:actionData xml:id="d2">
      <inkml:trace xmlns:inkml="http://www.w3.org/2003/InkML" xml:id="stk2" contextRef="#ctx0" brushRef="#br0">3210 6397 0,'0'-24'156,"47"1"-124,0-1-14,-23 24-3,70 0 0,-23 0-2,0 0 0,-24 0-1,-23 0-3,47 24 0,-1-24 1,-22 23-3,-1-23 5,0 24-3,0-24 1,-23 0 1,-1 0-3,1 24 4,0-24 3,-1 0-1,24 0 9,-23 0-14,0 0 14</inkml:trace>
    </iact:actionData>
  </iact:action>
  <iact:action type="add" startTime="8681">
    <iact:property name="dataType"/>
    <iact:actionData xml:id="d3">
      <inkml:trace xmlns:inkml="http://www.w3.org/2003/InkML" xml:id="stk3" contextRef="#ctx0" brushRef="#br0">2101 8451 0,'47'0'130,"0"0"-121,0 0-1,1 0 2,-1 0-2,0 0 0,-23 0-1,46 23 1,-22 1 5,-25-24-4,1 0 4,-1 0-4,25 0 7,-25 0-12,48 0 12,-24 0-4,0 0-2,-23 0 1,0 0-1,23 24 1</inkml:trace>
    </iact:actionData>
  </iact:action>
  <iact:action type="add" startTime="11737">
    <iact:property name="dataType"/>
    <iact:actionData xml:id="d4">
      <inkml:trace xmlns:inkml="http://www.w3.org/2003/InkML" xml:id="stk4" contextRef="#ctx0" brushRef="#br0">2832 9301 0,'71'0'73,"-47"0"-58,23 0-5,-23-48-3,-1 48 9,24 0-8,-23 0 20,94 0 9,-94 0-19,-1 0-15,48 0 6,-47 0 1,-1 0 4</inkml:trace>
    </iact:actionData>
  </iact:action>
  <iact:action type="add" startTime="13897">
    <iact:property name="dataType"/>
    <iact:actionData xml:id="d5">
      <inkml:trace xmlns:inkml="http://www.w3.org/2003/InkML" xml:id="stk5" contextRef="#ctx0" brushRef="#br0">2832 9820 0,'0'-24'148,"48"24"-145,-25 0 5,72 0 0,-25 0 0,-46 0 0,47 0 0,-48 0 1,1 0 22,0 0-23,-1 0 1,24 0-2,1 0 5,-1 0-8,0 0 8,-23 0-8,-1 0 5,1 0-2,-1 0 8,1 0 3</inkml:trace>
    </iact:actionData>
  </iact:action>
  <iact:action type="add" startTime="15961">
    <iact:property name="dataType"/>
    <iact:actionData xml:id="d6">
      <inkml:trace xmlns:inkml="http://www.w3.org/2003/InkML" xml:id="stk6" contextRef="#ctx0" brushRef="#br0">2124 11189 0,'48'0'132,"-1"0"-129,24 0 5,-1 0 0,-22 0 0,-1 0 17,-24 0-2,1 0-14,0 0 6,-1 0-7,1 0 1,-1 0 6,1 0 1,0 0-8,46 0 8,-46 0 1,0 0-2</inkml:trace>
    </iact:actionData>
  </iact:action>
  <iact:action type="add" startTime="19705">
    <iact:property name="dataType"/>
    <iact:actionData xml:id="d7">
      <inkml:trace xmlns:inkml="http://www.w3.org/2003/InkML" xml:id="stk7" contextRef="#ctx0" brushRef="#br0">2950 11779 0,'24'0'182,"23"0"-179,-23 0 6,23 0-1,24 24 6,-48-24 28,1 0-29,0 0 47,-1 0-24,24 0-4,-23 0-16,47 0 0,-48 0-8,1 0 8,0 0-8,-1 0 0</inkml:trace>
    </iact:actionData>
  </iact:action>
  <iact:action type="add" startTime="21337">
    <iact:property name="dataType"/>
    <iact:actionData xml:id="d8">
      <inkml:trace xmlns:inkml="http://www.w3.org/2003/InkML" xml:id="stk8" contextRef="#ctx0" brushRef="#br0">3281 11000 0,'23'0'155,"25"24"-150,70-24 2,-71 23 1,0-23 3,0 0-2,-23 0 3,-1 0 60,1 0-64,0 0 9,-1 0-8,1 48-2,-1-48 9,25 0-7,-1 23 6,-24-23-7,1 0 0,23 24 1,0-24 7,-23 0-9,0 0 9,-1 0 1,1 0-6,-1 0 10</inkml:trace>
    </iact:actionData>
  </iact:action>
  <iact:action type="add" startTime="23322">
    <iact:property name="dataType"/>
    <iact:actionData xml:id="d9">
      <inkml:trace xmlns:inkml="http://www.w3.org/2003/InkML" xml:id="stk9" contextRef="#ctx0" brushRef="#br0">2101 13078 0,'0'-24'44,"71"24"-33,-24 0 4,24 0-7,-48 24 0,24-24 1,1 23-1,-25-23 4,24 24-3,1-24 3,-25 0 2,24 47-3,-23-47 10,0 0 43,-1 0-40,1 0 72</inkml:trace>
    </iact:actionData>
  </iact:action>
  <iact:action type="add" startTime="27769">
    <iact:property name="dataType"/>
    <iact:actionData xml:id="d10">
      <inkml:trace xmlns:inkml="http://www.w3.org/2003/InkML" xml:id="stk10" contextRef="#ctx0" brushRef="#br0">3092 13715 0,'24'0'157,"-1"0"-155,24 0 6,-23 0 8,0 0 0,-24 23 56,47-23-56,-24 0 0,48 24-8,-47-24 8,23 0-6,-23 24-2,-1-1 2</inkml:trace>
    </iact:actionData>
  </iact:action>
  <iact:action type="add" startTime="29385">
    <iact:property name="dataType"/>
    <iact:actionData xml:id="d11">
      <inkml:trace xmlns:inkml="http://www.w3.org/2003/InkML" xml:id="stk11" contextRef="#ctx0" brushRef="#br0">2219 15320 0,'-24'0'27,"24"-24"2,24 24-22,-1 0 1,25 0 1,46 0-1,-23 0-1,-24 0 2,-23 0-2,-1 0 1,1 0 8,23-47-8,-23 47 16,-1 0-8,1 0-8,23 0 49,-23 0-42,-1 0-7,1 0 0</inkml:trace>
    </iact:actionData>
  </iact:action>
  <iact:action type="add" startTime="34569">
    <iact:property name="dataType"/>
    <iact:actionData xml:id="d12">
      <inkml:trace xmlns:inkml="http://www.w3.org/2003/InkML" xml:id="stk12" contextRef="#ctx0" brushRef="#br0">2974 15934 0,'0'-24'156,"24"24"-145,-1 0-3,1 0 0,-1 0 0,1 0 9,-24 24-1,47-24 7,-23 0 9,-1 0 16,1 0-40,0 0 0,-1 0 8,1 0 40,-1 0-47,1 0-2,0 0 2,46 0 7,-46 0 40</inkml:trace>
    </iact:actionData>
  </iact:action>
  <iact:action type="add" startTime="38370">
    <iact:property name="dataType"/>
    <iact:actionData xml:id="d13">
      <inkml:trace xmlns:inkml="http://www.w3.org/2003/InkML" xml:id="stk13" contextRef="#ctx0" brushRef="#br0">3021 16571 0,'0'0'1,"24"24"8,-1-24 3,1 0 60,0 0-64,-1 0 0,1 0 0,-1 0 0,25 0 8,-25 0-7,1 0 7,23 0-9,-23 0 9,-1 0-7,1 0-2,-1 0 1,1 0 64,23 0-56,-23 0 8</inkml:trace>
    </iact:actionData>
  </iact:action>
  <iact:action type="add" startTime="42377">
    <iact:property name="dataType"/>
    <iact:actionData xml:id="d14">
      <inkml:trace xmlns:inkml="http://www.w3.org/2003/InkML" xml:id="stk14" contextRef="#ctx0" brushRef="#br0">2998 17232 0,'23'-23'35,"1"23"-31,-1 0 21,1-24-18,0 24 9,23-24 1,-24 24-1,1 0 7,0 0-15,-1 0 0,24 0 0,-23 0 0,0 0 8,23 0 1,-24 0 38,1 0-45,23 0-4,-23 0 10,-1 0 0,1 0 0</inkml:trace>
    </iact:actionData>
  </iact:action>
  <iact:action type="add" startTime="45721">
    <iact:property name="dataType"/>
    <iact:actionData xml:id="d15">
      <inkml:trace xmlns:inkml="http://www.w3.org/2003/InkML" xml:id="stk15" contextRef="#ctx0" brushRef="#br0">2998 17846 0,'23'0'131,"72"0"-126,-25 0 2,-22 0 1,22 0 1,-46 0 6,23 0 122,-23 0-129,47 0 8,-48 0-9,48 0 9,-47 0 49,-1 0-50,1 0 1,-1 0 16</inkml:trace>
    </iact:actionData>
  </iact:action>
  <iact:action type="add" startTime="50553">
    <iact:property name="dataType"/>
    <iact:actionData xml:id="d16">
      <inkml:trace xmlns:inkml="http://www.w3.org/2003/InkML" xml:id="stk16" contextRef="#ctx0" brushRef="#br0">3281 15084 0,'23'0'31,"1"0"9,23 0-32,-23 0 0,-1 0 0,25 0 0,-25 0 0,24 0 0,1 0 0,-25 0 1,1 0-2,47 0 2,-1 24-2,1-1 1,-47-23 0,70 0 0,-47 24 0,1-24 8,-25 0 0,1 0 9,-1 0-18,1 0 2,0 0 14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1-12-05T05:47:38.72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7536">
    <iact:property name="dataType"/>
    <iact:actionData xml:id="d0">
      <inkml:trace xmlns:inkml="http://www.w3.org/2003/InkML" xml:id="stk0" contextRef="#ctx0" brushRef="#br0">4210 3679 0,'26'0'122,"75"0"-114,26 0-1,51 0 1,-1 0-1,-101 0 1,127 0-3,-127 0 3,127 0-3,-101 0-4,-1 0 3,1 0 1,-26 0-1,25 0-1,-24 0 1,-1 0 0,-26 0 2,1 0-1,0 0-1,25 0 2,-25 0 0,-1 0-2,1 0 2,0 0-3,0 0 5,-26 0 5,26 0-1,-1 0-4,1 0-2,0 0-5,0 0 2,25 0 3,0 0-3,0 0 1,25 0-1,-24 0 0,-1 0 2,0 0 0,-25 0-2,-1 0 2,1 0-2,0 0 2</inkml:trace>
    </iact:actionData>
  </iact:action>
  <iact:action type="add" startTime="16571">
    <iact:property name="dataType"/>
    <iact:actionData xml:id="d1">
      <inkml:trace xmlns:inkml="http://www.w3.org/2003/InkML" xml:id="stk1" contextRef="#ctx0" brushRef="#br0">12836 7636 0,'25'0'63,"51"0"-61,76 0 4,1 0-1,50 0-4,-51 0 4,228 0 2,-228 0-1,153 0 0,-178 0-3,-26 0-1,-25 0 1,26 0 1,-26 0 1,-25 0-2,-1 0 1,1 0 4,-26 0-5,26 0 0,0 0 4,-26 0-3,26 0 4,0 0-3,0 0 1,-1 0-4,26 0 0,0 0 3,51 0-1,-51 0 0,1 0-1,49 0 1,-50 0 0,26 0 1,-26 0-2,51 0 3,-51 0-5,51 0 7,-51 0-5,25 0 0,-24 0 0,49 0 3,-50 0-3,51 0 0,-51 0 5,1 0-6,-27 0 108</inkml:trace>
    </iact:actionData>
  </iact:action>
  <iact:action type="add" startTime="17417">
    <iact:property name="dataType"/>
    <iact:actionData xml:id="d2">
      <inkml:trace xmlns:inkml="http://www.w3.org/2003/InkML" xml:id="stk2" contextRef="#ctx0" brushRef="#br0">15398 8803 0,'51'0'47,"25"0"-41,0 0-1,0 0 0,25 0 3,77 0-2,25 0 0,-127 0 2,127 0-2,0 0 2,-25 0-5,-77 0-1,-25 0 2,0 0-1,-25 0 1,-26 0 0,26 0-1,-26 0 4,1 0-5,-1 0 3,26 0-1,25 0 0,0 0 1,26 0-3,-26 0 4,0 0-3,51 0 3,-51 0-5,25 0 5,-25 0-3,51 0 1,279 0 0,-152 0-1,50 0 2,-101 0 0,-51 0 0,-25 0-2,-25 0 0,-26 0 0,51 0 4,-51-26-4,-26 1-1,1 0 8,-25-1-6,-1 26 14</inkml:trace>
    </iact:actionData>
  </iact:action>
  <iact:action type="add" startTime="23209">
    <iact:property name="dataType"/>
    <iact:actionData xml:id="d3">
      <inkml:trace xmlns:inkml="http://www.w3.org/2003/InkML" xml:id="stk3" contextRef="#ctx0" brushRef="#br0">10045 11136 0,'26'0'94,"-1"0"-91,0 0 3,26 0 1,0 0-3,76 0 2,-51 0 1,101 0 0,-75 0-1,-26 0-4,51 0 2,-51 0-3,25 0 2,1 0 1,-1 0 2,-25 0-5,51 0 3,-51 26-1,51-1 5,-51-25-7,26 0 2,-1 0 1,1 0 3,-26 0-5,0 0 1,51 0 3,-51 0-1,51 0 0,-51 0-5,25 0 2,1 0 2,-1 0 5,-25 0-7,279 0 0,-50 0 3,-1 0 2,-75 0-3,24 0-3,-50 0 2,0 0 4,-51 0-3,1 0-1,-27 26 0,27 24 0,-52-24 3,-25-1-4,-50-25 89,-1 0-81</inkml:trace>
    </iact:actionData>
  </iact:action>
  <iact:action type="add" startTime="27282">
    <iact:property name="dataType"/>
    <iact:actionData xml:id="d4">
      <inkml:trace xmlns:inkml="http://www.w3.org/2003/InkML" xml:id="stk4" contextRef="#ctx0" brushRef="#br0">10882 13293 0,'26'0'75,"-1"0"-67,26 0 0,25 0-2,-25 0-3,-26 0 2,26 0 0,76 0 1,-26 0 0,77 0-2,-77 0-1,1 0 4,-26 0-5,51 0 1,-51 0 0,25 0 3,1 0-1,-26 0-2,0 0-1,-25 0 2,-1 0 1,1 0 3,0 0 0,-26 0 5,26 0-6,0 0-3,-1 0 1,26 0 2,26 0-6,-26 0 2,0 0 0,26 0 3,-1 0-3,1 0 0,-26 0 2,51 0-2,-51 0 3,25 0-3,1 0 0,-26 0 1,127 0 2,-102 0-1,-25 0-1,-25 0 42,0 0-38,-1 0 0</inkml:trace>
    </iact:actionData>
  </iact:action>
  <iact:action type="add" startTime="32326">
    <iact:property name="dataType"/>
    <iact:actionData xml:id="d5">
      <inkml:trace xmlns:inkml="http://www.w3.org/2003/InkML" xml:id="stk5" contextRef="#ctx0" brushRef="#br0">12354 15525 0,'50'25'6,"1"-25"67,25 0-70,-25 0 4,51 0 0,-52 0-1,26 0 1,-50 0 1,24 0-6,27 0 4,-52 0-3,26 0 0,-1 0-1,1 0 6,25 0-6,0 0 0,0 0-1,1 0 2,24 0 3,1 0-3,-26 0 1,0 0 1,51 0 1,-51 0-6,50 0 6,-49 0-1,24 0 1,1 0-2,-1 0-1,-25 0 1,-25 0 30,0 0-26,-1 0-3,1 0-3,0 0 6,0 0-7,-26 0 2,0 0 2,26 0 2,0 0-2,-1 0-2,1 0 2,0 0-1,-26 0-1,1 0 1,24 0 0,-24 0 1,25 0-2,-1 0 3,1 26 0</inkml:trace>
    </iact:actionData>
  </iact:action>
  <iact:action type="add" startTime="33859">
    <iact:property name="dataType"/>
    <iact:actionData xml:id="d6">
      <inkml:trace xmlns:inkml="http://www.w3.org/2003/InkML" xml:id="stk6" contextRef="#ctx0" brushRef="#br0">13521 16793 0,'0'-25'35,"25"25"-9,0-26-22,52 1 2,49 0 2,-24 25 0,-51 0-1,-1 0-2,128-76 3,-102 76-1,-25 0-1,-1 0-4,1 0 3,127 0-2,-128 0 1,27 0 4,-27 0-6,26 0 3,26 0 2,-1 0-4,1 0-1,25 0 2,-26 0 2,26 0-3,-26 0 0,26 0 1,-25 0 1,-1 0-1,1 0-2,-26 0 1,-25 0 1,25 0 3,0 0-5,-25 0 5,-1 0 0,1 0-1,0 0 5,-26 0-9,26 0 0,-26 0 9,26 0-5,0 0 3,-1 0-4,1 0-1,101 0 12</inkml:trace>
    </iact:actionData>
  </iact:action>
  <iact:action type="add" startTime="35179">
    <iact:property name="dataType"/>
    <iact:actionData xml:id="d7">
      <inkml:trace xmlns:inkml="http://www.w3.org/2003/InkML" xml:id="stk7" contextRef="#ctx0" brushRef="#br0">13622 17884 0,'26'0'121,"24"0"-117,1 0 2,25 0 1,-25 0-2,76 0 1,-77 0 0,1 0-5,0 0 2,0 0 0,-1 0 5,1 0-7,0 0 2,25 0 0,0 0 0,-25 0 2,-1 0 0,27 0-1,24 0-1,-25 0 2,0 0-2,26 0 2,-1 0-3,1 0 4,-26 0-3,51 0 1,-51 0 0,25 0 3,1 0-4,-1 0 0,-25 0-1,51 0 5,-51 0-5,0 0 3,51 0-2,-51 0 2,0 0-2,-25 0 2,0 0 17,-26 0-18,26 0 1,0 0-4,25 0 5,0 0 1,0 0-6,51 0 2,-51 0 2,25 0-3,1 0 4,-1 0-1,-25 0-4,51 0 4,-51 0 1,26 0-3,-1 0 0,-25 0 3,26 0-1,-1 0-2,1 0 0,-26 0 0,0 0 5,-25 0 1,0 0-1,-1 0-4,-24 0 0,-1 0 5,26 0-6,0 0-1,-1 0 7,-24 0-5,24 0-1,1 0 2,51 0 1,-26 0-3,0 0-2,0 0 2,-25 0 1,25 0 2,0 0-3,25 0 0,-25 51 0,-25-26 3,0-25-3,0 0 1,-1 25-1,1 1 9,25-26 4,-25 0-13,0 0 1,-1 0 5,1 0-5,0 0 0,0 0 2,-1 0-5,1 0 2,-26 0 9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1-12-04T17:09:42.91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7807">
    <iact:property name="dataType"/>
    <iact:actionData xml:id="d0">
      <inkml:trace xmlns:inkml="http://www.w3.org/2003/InkML" xml:id="stk0" contextRef="#ctx0" brushRef="#br0">8117 6773 0,'26'-25'55,"303"-76"-52,-50 50 3,26 51 3,354 0-3,52 0 1,-1 0 0,-406 0-1,305 0 3,-254 0-6,-202 0 2,-52 0 0,-25 0-2</inkml:trace>
    </iact:actionData>
  </iact:action>
  <iact:action type="add" startTime="8436">
    <iact:property name="dataType"/>
    <iact:actionData xml:id="d1">
      <inkml:trace xmlns:inkml="http://www.w3.org/2003/InkML" xml:id="stk1" contextRef="#ctx0" brushRef="#br0">7990 8904 0,'76'26'109,"153"-1"-101,-128-25 0,1 0-3,50 0 0,-76 0 5,102 0-5,-26 0 6,51 0-5,-51 0 2,-51 0-4,-50 0-1,0 0 0,0 0 4,-1 0-5,1 0 0,0 0 3,-26 0 0,77 0-2,-26 0 0,25 0 2,1 0 2,-26 0-5,0 0 0,0 0 2,0 0 0,26 0 2,-77 0-3,26 0 0,0 0 2,-1 0 0,1 0-4,0 0 5,-26 0-4,26 0 27</inkml:trace>
    </iact:actionData>
  </iact:action>
  <iact:action type="add" startTime="12606">
    <iact:property name="dataType"/>
    <iact:actionData xml:id="d2">
      <inkml:trace xmlns:inkml="http://www.w3.org/2003/InkML" xml:id="stk2" contextRef="#ctx0" brushRef="#br0">6773 11187 0,'0'-25'67,"25"25"-62,26 0 2,25 0-3,127 0 5,-51 0 0,-76 0-3,0 0 0,26 0-6,-26 0 3,-25 0 3,-26 0-2,0 0-4,26 0 7,0 0-3,-26 0-1,1 0 2,24 0 1,1 0-3,0 0-1,25 0 1,0 0 3,0 0-1,0 0-2,26 0 1,-1 0 1,-25 0-1,51 0-1,-51 0 1,51 0 0,-51 0 1,26 0-2,-26 0 1,51 0-1,-51 0 5,0 0-6,-26 0 14,-24 0-14,25 0 30,25 0-31,-26 0 2,27 0 1,-1 0 2,25 0-2,-25 0-1,0 0 4,127 0-1,-127 0-3,0 0 0,1 0 1,24 0 3,-76 0-4,26 0 0,0 0 1,0 0 3,-1 0 6,1 0 10,0 0-21,0 0 2,-1 0 2,26 0-3,1 0 1,-1 0-1,50 0 3,-49 0-3,49 0 2,-49 0-1,24 0 1,-25 0-2,51 0 1,-51 0-1,51 0 3,-51 0-4,25 0 3,1 0-1,-1 0 2,-24 0-2,-1 0-1,50 0 1,-49 0 3,100 0-4,-151 0 20,24 0-20,1 0 1,0 0 0,-1 0-1,27 0 6,24 0-6,1 0 0,-26 0-1,50 0 6,-49 0-7,24 0 1,0 0 2,1 0 1,-26 0-1,51 0 1,-51 0-2,0 0 0,51 0 3,-51 0-3</inkml:trace>
    </iact:actionData>
  </iact:action>
  <iact:action type="add" startTime="16834">
    <iact:property name="dataType"/>
    <iact:actionData xml:id="d3">
      <inkml:trace xmlns:inkml="http://www.w3.org/2003/InkML" xml:id="stk3" contextRef="#ctx0" brushRef="#br0">7787 13470 0,'51'0'153,"0"0"-146,0 0-3,-1 0 6,26 0-8,26 0 4,-1 0 0,-75 0 2,25 0-7,-1 0 5,26 0 1,-50 0-2,-1 0 0,0 0 1,26 0-3,0 0 6,0 0-7,-1 0 2,1 0-1,-25 0 6,24 0-9,1 0 9,0 0-3,-1 0-4,1 0 1,0 0 1,0 0 0,-1 0 1,1 0-2,-25 0 6,24 0-2,1 0-6,0 0 4,-1 0 4,1 0-6,-25-25 1,24-1 0,-24 26 4,24 0-7,1 0 3,0 0-1,25 0 4,25 0-6,-24 0 3,-27 0 0,26 0 4,-25 0-7,25 0 2,-25 0 1,25 0 2,-25 0-2,0 0-1,-1 0 0,1 0 2,0 0 0,-26 0-2,1 0 1,75 0 6,-50 0-6,-1 0 1,-24 0 1,25 0-5,-1 0 6,1 0-5,0 0 6,25 0-6,0 0 2,-25 0 0,25 0 2,0 0-3,51 0 0,-51 0 2,0 0 0,51 0-1,-76 0 0,-1 0 0,1 0 2,-26 0-1,1 0-2,25 0 44,-1 0-38,-24 0-7,75 0 1,-25-25 0,0 0 1,0 25 2,51-26-3,-51 1 2,51 25-1,76 0 2,-127 0-2,26 0 1,-26 0 1,-25 0 70,-1 0-71,1 0 6,0 0 1,0 0-8,-26 0 73,26 0-73,-1 0 3,1 0 0,25 0-1,26 0 2,-1 0-2,1 0 0,-52 0 3,52 0-6,-51 0 0,-1 0 4,-24 0-1,-1 0 1,26 0-2,-1 0-1,1 0 4,0 0-4,-26 0 0,26 0 5,-26 0-1,1 0-4,-1 0 55,26 0-46,0 0 0</inkml:trace>
    </iact:actionData>
  </iact:action>
  <iact:action type="add" startTime="21278">
    <iact:property name="dataType"/>
    <iact:actionData xml:id="d4">
      <inkml:trace xmlns:inkml="http://www.w3.org/2003/InkML" xml:id="stk4" contextRef="#ctx0" brushRef="#br0">8117 16641 0,'26'0'148,"24"0"-135,1 0-13,177 0 7,-50 0 2,-26 0-1,-76 0-7,0 0 6,26 0-5,50 0 1,-76 0 1,26 0 0,-26 0 3,0 0-4,0 0 0,-25 0 0,25 0 3,0 0-3,25 0-1,-50 0 4,25 0-1,0 0-3,0 0 0,1 0 2,49 0 2,-50 0-2,51 0-1,-51 0-1,26 0 9,75 0-3,-75 0-5,101 0 4,-127 0-1,127 0 0,-102 0 4,-24 0-10,49 0 4,-50 0-4,102 0 7,-153 0 27,26 0-31,0 0 1,0 0 4,25 0-7,25 0 2,-25 0 1,0 0 0,1 0 2,49 0-4,-50 0 2,26 0 0,-1 0 2,-24 0-3,-1 0 0,0 0 1,-26 0 2,-24 0-3,25 0 41,-26 0-38,0 0-5,26 0 3,0 0 3,50 0-6,-25 0 2,0 0 2,26 0-2,-1 0 2,1 0-1,-26 0-1,51 0 0,-51 0 5,25 0-6,1 0 1,-1 0 0,-50 0 4,0 0-6,0 0 23,-26 0 28,26 0-50,25 0 5,-26 0-2,1 0 0,0 0 5,-26 0-4,26 0 50,0 0-49,-26 0-2,26 25 1,-26 1-3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5.png>
</file>

<file path=ppt/media/image16.jpg>
</file>

<file path=ppt/media/image16.png>
</file>

<file path=ppt/media/image160.png>
</file>

<file path=ppt/media/image2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51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media/image90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118E5-826F-4656-AA59-1AC3947E9E62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B3B22C-D306-4FD3-9968-CBCA38DFCE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186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보안 프로그램의 </a:t>
            </a:r>
            <a:r>
              <a:rPr lang="en-US" altLang="ko-KR" dirty="0"/>
              <a:t>Use-Case Text</a:t>
            </a:r>
            <a:r>
              <a:rPr lang="ko-KR" altLang="en-US" dirty="0"/>
              <a:t>를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</a:t>
            </a:r>
            <a:r>
              <a:rPr lang="ko-KR" altLang="en-US" dirty="0"/>
              <a:t>먼저 </a:t>
            </a:r>
            <a:r>
              <a:rPr lang="en-US" altLang="ko-KR" dirty="0"/>
              <a:t>Main success Scenario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 err="1"/>
              <a:t>머니다이어리</a:t>
            </a:r>
            <a:r>
              <a:rPr lang="ko-KR" altLang="en-US" dirty="0"/>
              <a:t> 프로그램을 실행하면 프로그램이 사용자 </a:t>
            </a:r>
            <a:r>
              <a:rPr lang="ko-KR" altLang="en-US" dirty="0" err="1"/>
              <a:t>잠금설정</a:t>
            </a:r>
            <a:r>
              <a:rPr lang="ko-KR" altLang="en-US" dirty="0"/>
              <a:t> 여부를 확인합니다</a:t>
            </a:r>
            <a:r>
              <a:rPr lang="en-US" altLang="ko-KR" dirty="0"/>
              <a:t>. </a:t>
            </a:r>
            <a:r>
              <a:rPr lang="ko-KR" altLang="en-US" dirty="0"/>
              <a:t>잠금 설정이 </a:t>
            </a:r>
            <a:r>
              <a:rPr lang="ko-KR" altLang="en-US" dirty="0" err="1"/>
              <a:t>되어있다면</a:t>
            </a:r>
            <a:r>
              <a:rPr lang="ko-KR" altLang="en-US" dirty="0"/>
              <a:t> 비밀번호 설정 여부를 확인합니다</a:t>
            </a:r>
            <a:r>
              <a:rPr lang="en-US" altLang="ko-KR" dirty="0"/>
              <a:t>. </a:t>
            </a:r>
            <a:r>
              <a:rPr lang="ko-KR" altLang="en-US" dirty="0"/>
              <a:t>비밀번호가 설정되어 있다면 이제 사용자에게 잠금 해제 비밀번호 입력을 요구합니다</a:t>
            </a:r>
            <a:r>
              <a:rPr lang="en-US" altLang="ko-KR" dirty="0"/>
              <a:t>. </a:t>
            </a:r>
            <a:r>
              <a:rPr lang="ko-KR" altLang="en-US" dirty="0"/>
              <a:t>사용자가 비밀번호를 입력하면 프로그램이 비밀번호 검증 과정을 진행합니다</a:t>
            </a:r>
            <a:r>
              <a:rPr lang="en-US" altLang="ko-KR" dirty="0"/>
              <a:t>. </a:t>
            </a:r>
            <a:r>
              <a:rPr lang="ko-KR" altLang="en-US" dirty="0"/>
              <a:t>검증이 완료되면 </a:t>
            </a:r>
            <a:r>
              <a:rPr lang="ko-KR" altLang="en-US" dirty="0" err="1"/>
              <a:t>머니다이어리</a:t>
            </a:r>
            <a:r>
              <a:rPr lang="ko-KR" altLang="en-US" dirty="0"/>
              <a:t> 프로그램의 잠금을 해제합니다</a:t>
            </a:r>
            <a:r>
              <a:rPr lang="en-US" altLang="ko-KR" dirty="0"/>
              <a:t>. </a:t>
            </a:r>
            <a:r>
              <a:rPr lang="ko-KR" altLang="en-US" dirty="0"/>
              <a:t>이후 </a:t>
            </a:r>
            <a:r>
              <a:rPr lang="ko-KR" altLang="en-US" dirty="0" err="1"/>
              <a:t>머니다이어리</a:t>
            </a:r>
            <a:r>
              <a:rPr lang="ko-KR" altLang="en-US" dirty="0"/>
              <a:t> 프로그램이 잠금 해제 결과를 보안 프로그램으로 전달하고</a:t>
            </a:r>
            <a:r>
              <a:rPr lang="en-US" altLang="ko-KR" dirty="0"/>
              <a:t>, </a:t>
            </a:r>
            <a:r>
              <a:rPr lang="ko-KR" altLang="en-US" dirty="0"/>
              <a:t>보안 프로그램이 잠금 해제 결과를 기록합니다</a:t>
            </a:r>
            <a:r>
              <a:rPr lang="en-US" altLang="ko-KR" dirty="0"/>
              <a:t>. </a:t>
            </a:r>
            <a:r>
              <a:rPr lang="ko-KR" altLang="en-US" dirty="0"/>
              <a:t>그 후 일정 시간이 지나거나 </a:t>
            </a:r>
            <a:r>
              <a:rPr lang="en-US" altLang="ko-KR" dirty="0"/>
              <a:t>MD </a:t>
            </a:r>
            <a:r>
              <a:rPr lang="ko-KR" altLang="en-US" dirty="0"/>
              <a:t>프로그램을 종료하는 경우 다시 잠금이 설정됩니다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3B22C-D306-4FD3-9968-CBCA38DFCEA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3977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</a:t>
            </a:r>
            <a:r>
              <a:rPr lang="en-US" altLang="ko-KR" dirty="0"/>
              <a:t>Extension</a:t>
            </a:r>
            <a:r>
              <a:rPr lang="ko-KR" altLang="en-US" dirty="0"/>
              <a:t>입니다</a:t>
            </a:r>
            <a:r>
              <a:rPr lang="en-US" altLang="ko-KR" dirty="0"/>
              <a:t>. 2</a:t>
            </a:r>
            <a:r>
              <a:rPr lang="ko-KR" altLang="en-US" dirty="0"/>
              <a:t>번 스텝에서 잠금 설정을 확인하는데 잠금 설정이 해제되어 있는 경우</a:t>
            </a:r>
            <a:r>
              <a:rPr lang="en-US" altLang="ko-KR" dirty="0"/>
              <a:t>. </a:t>
            </a:r>
            <a:r>
              <a:rPr lang="ko-KR" altLang="en-US" dirty="0"/>
              <a:t>전체 과정이 종료되게 됩니다</a:t>
            </a:r>
            <a:r>
              <a:rPr lang="en-US" altLang="ko-KR" dirty="0"/>
              <a:t>. 3</a:t>
            </a:r>
            <a:r>
              <a:rPr lang="ko-KR" altLang="en-US" dirty="0"/>
              <a:t>번 스텝에서 비밀번호 설정 여부를 확인하는데</a:t>
            </a:r>
            <a:r>
              <a:rPr lang="en-US" altLang="ko-KR" dirty="0"/>
              <a:t>, </a:t>
            </a:r>
            <a:r>
              <a:rPr lang="ko-KR" altLang="en-US" dirty="0"/>
              <a:t>비밀번호가 설정되지 않은 경우</a:t>
            </a:r>
            <a:r>
              <a:rPr lang="en-US" altLang="ko-KR" dirty="0"/>
              <a:t> </a:t>
            </a:r>
            <a:r>
              <a:rPr lang="ko-KR" altLang="en-US" dirty="0"/>
              <a:t>사용자에게 설정할 비밀번호 입력을 요구하고 사용자가 설정할 비밀번호를 입력합니다</a:t>
            </a:r>
            <a:r>
              <a:rPr lang="en-US" altLang="ko-KR" dirty="0"/>
              <a:t>. 5</a:t>
            </a:r>
            <a:r>
              <a:rPr lang="ko-KR" altLang="en-US" dirty="0"/>
              <a:t>번 스텝에서 사용자가 비밀번호를 입력하는 과정을 진행하지 않고 과정을 취소할 경우</a:t>
            </a:r>
            <a:r>
              <a:rPr lang="en-US" altLang="ko-KR" dirty="0"/>
              <a:t>, </a:t>
            </a:r>
            <a:r>
              <a:rPr lang="ko-KR" altLang="en-US" dirty="0"/>
              <a:t>프로그램을 종료하며 전체 과정이 종료됩니다</a:t>
            </a:r>
            <a:r>
              <a:rPr lang="en-US" altLang="ko-KR" dirty="0"/>
              <a:t>. 7</a:t>
            </a:r>
            <a:r>
              <a:rPr lang="ko-KR" altLang="en-US" dirty="0"/>
              <a:t>번 스텝에서 사용자가 입력한 비밀번호가 잘못되었을 경우</a:t>
            </a:r>
            <a:r>
              <a:rPr lang="en-US" altLang="ko-KR" dirty="0"/>
              <a:t>, </a:t>
            </a:r>
            <a:r>
              <a:rPr lang="ko-KR" altLang="en-US" dirty="0"/>
              <a:t>비밀번호 입력을 다시 요구합니다</a:t>
            </a:r>
            <a:r>
              <a:rPr lang="en-US" altLang="ko-KR" dirty="0"/>
              <a:t>. </a:t>
            </a:r>
            <a:r>
              <a:rPr lang="ko-KR" altLang="en-US" dirty="0"/>
              <a:t>사용자가 잘못된 </a:t>
            </a:r>
            <a:r>
              <a:rPr lang="ko-KR" altLang="en-US" dirty="0" err="1"/>
              <a:t>비밀벟노를</a:t>
            </a:r>
            <a:r>
              <a:rPr lang="ko-KR" altLang="en-US" dirty="0"/>
              <a:t> </a:t>
            </a:r>
            <a:r>
              <a:rPr lang="en-US" altLang="ko-KR" dirty="0"/>
              <a:t>5</a:t>
            </a:r>
            <a:r>
              <a:rPr lang="ko-KR" altLang="en-US" dirty="0"/>
              <a:t>회 입력하였을 경우엔 </a:t>
            </a:r>
            <a:r>
              <a:rPr lang="en-US" altLang="ko-KR" dirty="0"/>
              <a:t>10</a:t>
            </a:r>
            <a:r>
              <a:rPr lang="ko-KR" altLang="en-US" dirty="0"/>
              <a:t>분간 잠금 해제 과정 진행을 제한하고</a:t>
            </a:r>
            <a:r>
              <a:rPr lang="en-US" altLang="ko-KR" dirty="0"/>
              <a:t>, </a:t>
            </a:r>
            <a:r>
              <a:rPr lang="ko-KR" altLang="en-US" dirty="0" err="1"/>
              <a:t>머니다이어리</a:t>
            </a:r>
            <a:r>
              <a:rPr lang="ko-KR" altLang="en-US" dirty="0"/>
              <a:t> 프로그램이 잠금 해제 결과를 보안 프로그램으로 전달합니다</a:t>
            </a:r>
            <a:r>
              <a:rPr lang="en-US" altLang="ko-KR" dirty="0"/>
              <a:t>. </a:t>
            </a:r>
            <a:r>
              <a:rPr lang="ko-KR" altLang="en-US" dirty="0"/>
              <a:t>보안 프로그램이 전달받은 잠금 해제 결과를 기록하고 보안 프로그램에 등록된 사용자의 이메일로 보안 알림을 발송합니다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3B22C-D306-4FD3-9968-CBCA38DFCEA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1405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보안 프로그램의 </a:t>
            </a:r>
            <a:r>
              <a:rPr lang="en-US" altLang="ko-KR" dirty="0"/>
              <a:t>sequence diagram</a:t>
            </a:r>
            <a:r>
              <a:rPr lang="ko-KR" altLang="en-US" dirty="0"/>
              <a:t>을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</a:t>
            </a:r>
            <a:r>
              <a:rPr lang="ko-KR" altLang="en-US" dirty="0"/>
              <a:t>표현된 클래스는 </a:t>
            </a:r>
            <a:r>
              <a:rPr lang="en-US" altLang="ko-KR" dirty="0" err="1"/>
              <a:t>MondydiarySW_ui</a:t>
            </a:r>
            <a:r>
              <a:rPr lang="en-US" altLang="ko-KR" dirty="0"/>
              <a:t>, Locker, </a:t>
            </a:r>
            <a:r>
              <a:rPr lang="en-US" altLang="ko-KR" dirty="0" err="1"/>
              <a:t>Unlock_interface</a:t>
            </a:r>
            <a:r>
              <a:rPr lang="en-US" altLang="ko-KR" dirty="0"/>
              <a:t>, </a:t>
            </a:r>
            <a:r>
              <a:rPr lang="en-US" altLang="ko-KR" dirty="0" err="1"/>
              <a:t>PW_identifier</a:t>
            </a:r>
            <a:r>
              <a:rPr lang="en-US" altLang="ko-KR" dirty="0"/>
              <a:t> </a:t>
            </a:r>
            <a:r>
              <a:rPr lang="ko-KR" altLang="en-US" dirty="0"/>
              <a:t>총 </a:t>
            </a:r>
            <a:r>
              <a:rPr lang="ko-KR" altLang="en-US" dirty="0" err="1"/>
              <a:t>네가지입니다</a:t>
            </a:r>
            <a:r>
              <a:rPr lang="en-US" altLang="ko-KR" dirty="0"/>
              <a:t>. </a:t>
            </a:r>
            <a:r>
              <a:rPr lang="ko-KR" altLang="en-US" dirty="0"/>
              <a:t>순서대로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Money diary </a:t>
            </a:r>
            <a:r>
              <a:rPr lang="ko-KR" altLang="en-US" dirty="0"/>
              <a:t>프로그램을 실행합니다</a:t>
            </a:r>
            <a:r>
              <a:rPr lang="en-US" altLang="ko-KR" dirty="0"/>
              <a:t>. </a:t>
            </a:r>
            <a:r>
              <a:rPr lang="ko-KR" altLang="en-US" dirty="0"/>
              <a:t>잠금 설정을 확인합니다</a:t>
            </a:r>
            <a:r>
              <a:rPr lang="en-US" altLang="ko-KR" dirty="0"/>
              <a:t>, </a:t>
            </a:r>
            <a:r>
              <a:rPr lang="ko-KR" altLang="en-US" dirty="0"/>
              <a:t>잠금 설정이 지정되었을 경우 전체 과정이 진행됩니다</a:t>
            </a:r>
            <a:r>
              <a:rPr lang="en-US" altLang="ko-KR" dirty="0"/>
              <a:t>.</a:t>
            </a:r>
            <a:r>
              <a:rPr lang="ko-KR" altLang="en-US" dirty="0"/>
              <a:t> 잠금 비밀번호 설정을 확인합니다</a:t>
            </a:r>
            <a:r>
              <a:rPr lang="en-US" altLang="ko-KR" dirty="0"/>
              <a:t>. </a:t>
            </a:r>
            <a:r>
              <a:rPr lang="ko-KR" altLang="en-US" dirty="0"/>
              <a:t>잠금 비밀번호가 설정되지 않은 경우 비밀 번호 설정 을 진행합니다</a:t>
            </a:r>
            <a:r>
              <a:rPr lang="en-US" altLang="ko-KR" dirty="0"/>
              <a:t>. Locker</a:t>
            </a:r>
            <a:r>
              <a:rPr lang="ko-KR" altLang="en-US" dirty="0"/>
              <a:t>와 </a:t>
            </a:r>
            <a:r>
              <a:rPr lang="en-US" altLang="ko-KR" dirty="0" err="1"/>
              <a:t>PW_identifier</a:t>
            </a:r>
            <a:r>
              <a:rPr lang="ko-KR" altLang="en-US" dirty="0"/>
              <a:t>에게 비밀번호 설정함수를 호출하고 인터페이스를 통해 사용자가 비밀번호를 입력합니다</a:t>
            </a:r>
            <a:r>
              <a:rPr lang="en-US" altLang="ko-KR" dirty="0"/>
              <a:t>. </a:t>
            </a:r>
            <a:r>
              <a:rPr lang="ko-KR" altLang="en-US" dirty="0"/>
              <a:t>잠금 해제 과정이 진행됩니다</a:t>
            </a:r>
            <a:r>
              <a:rPr lang="en-US" altLang="ko-KR" dirty="0"/>
              <a:t>. </a:t>
            </a:r>
            <a:r>
              <a:rPr lang="ko-KR" altLang="en-US" dirty="0"/>
              <a:t>이 루프는 최대 </a:t>
            </a:r>
            <a:r>
              <a:rPr lang="en-US" altLang="ko-KR" dirty="0"/>
              <a:t>5</a:t>
            </a:r>
            <a:r>
              <a:rPr lang="ko-KR" altLang="en-US" dirty="0"/>
              <a:t>회 실행됩니다</a:t>
            </a:r>
            <a:r>
              <a:rPr lang="en-US" altLang="ko-KR" dirty="0"/>
              <a:t>. </a:t>
            </a:r>
            <a:r>
              <a:rPr lang="ko-KR" altLang="en-US" dirty="0"/>
              <a:t>인터페이스를 통해 사용자가 비밀번호를 입력하고 비밀번호를 검증합니다</a:t>
            </a:r>
            <a:r>
              <a:rPr lang="en-US" altLang="ko-KR" dirty="0"/>
              <a:t>. </a:t>
            </a:r>
            <a:r>
              <a:rPr lang="ko-KR" altLang="en-US" dirty="0"/>
              <a:t>검증 결과가 거짓일 경우 루프를 반복하고 </a:t>
            </a:r>
            <a:r>
              <a:rPr lang="en-US" altLang="ko-KR" dirty="0"/>
              <a:t>5</a:t>
            </a:r>
            <a:r>
              <a:rPr lang="ko-KR" altLang="en-US" dirty="0" err="1"/>
              <a:t>회동안</a:t>
            </a:r>
            <a:r>
              <a:rPr lang="ko-KR" altLang="en-US" dirty="0"/>
              <a:t> 검증이 거짓일 경우 잠금 해제 과정을 제한합니다</a:t>
            </a:r>
            <a:r>
              <a:rPr lang="en-US" altLang="ko-KR" dirty="0"/>
              <a:t>. </a:t>
            </a:r>
            <a:r>
              <a:rPr lang="ko-KR" altLang="en-US" dirty="0" err="1"/>
              <a:t>잠금해제</a:t>
            </a:r>
            <a:r>
              <a:rPr lang="ko-KR" altLang="en-US" dirty="0"/>
              <a:t> 과정 결과를 반환하며 시스템 내부 과정이 종료됩니다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보안 프로그램의 </a:t>
            </a:r>
            <a:r>
              <a:rPr lang="en-US" altLang="ko-KR" dirty="0"/>
              <a:t>sequence diagram</a:t>
            </a:r>
            <a:r>
              <a:rPr lang="ko-KR" altLang="en-US" dirty="0"/>
              <a:t>을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Use-case text</a:t>
            </a:r>
            <a:r>
              <a:rPr lang="ko-KR" altLang="en-US" dirty="0"/>
              <a:t>와 같이 </a:t>
            </a:r>
            <a:r>
              <a:rPr lang="ko-KR" altLang="en-US" dirty="0" err="1"/>
              <a:t>머니다이어리</a:t>
            </a:r>
            <a:r>
              <a:rPr lang="ko-KR" altLang="en-US" dirty="0"/>
              <a:t> 소프트웨어가 실행되면 </a:t>
            </a:r>
            <a:r>
              <a:rPr lang="en-US" altLang="ko-KR" dirty="0" err="1"/>
              <a:t>MoneyDiarySW_ui</a:t>
            </a:r>
            <a:r>
              <a:rPr lang="en-US" altLang="ko-KR" dirty="0"/>
              <a:t> </a:t>
            </a:r>
            <a:r>
              <a:rPr lang="ko-KR" altLang="en-US" dirty="0"/>
              <a:t>클래스가 </a:t>
            </a:r>
            <a:r>
              <a:rPr lang="en-US" altLang="ko-KR" dirty="0"/>
              <a:t>Locker</a:t>
            </a:r>
            <a:r>
              <a:rPr lang="ko-KR" altLang="en-US" dirty="0"/>
              <a:t>의 </a:t>
            </a:r>
            <a:r>
              <a:rPr lang="en-US" altLang="ko-KR" dirty="0" err="1"/>
              <a:t>lock_setting_check</a:t>
            </a:r>
            <a:r>
              <a:rPr lang="en-US" altLang="ko-KR" dirty="0"/>
              <a:t>() </a:t>
            </a:r>
            <a:r>
              <a:rPr lang="ko-KR" altLang="en-US" dirty="0"/>
              <a:t>함수를 호출하고 </a:t>
            </a:r>
            <a:r>
              <a:rPr lang="en-US" altLang="ko-KR" dirty="0"/>
              <a:t>Locker</a:t>
            </a:r>
            <a:r>
              <a:rPr lang="ko-KR" altLang="en-US" dirty="0"/>
              <a:t>가 결과를 반환합니다</a:t>
            </a:r>
            <a:r>
              <a:rPr lang="en-US" altLang="ko-KR" dirty="0"/>
              <a:t>. </a:t>
            </a:r>
            <a:r>
              <a:rPr lang="en-US" altLang="ko-KR" dirty="0" err="1"/>
              <a:t>Lock_setting_info</a:t>
            </a:r>
            <a:r>
              <a:rPr lang="ko-KR" altLang="en-US" dirty="0"/>
              <a:t>의 값이 </a:t>
            </a:r>
            <a:r>
              <a:rPr lang="en-US" altLang="ko-KR" dirty="0"/>
              <a:t>true</a:t>
            </a:r>
            <a:r>
              <a:rPr lang="ko-KR" altLang="en-US" dirty="0"/>
              <a:t>인 경우에 다음 전체 과정이 진행됩니다</a:t>
            </a:r>
            <a:r>
              <a:rPr lang="en-US" altLang="ko-KR" dirty="0"/>
              <a:t>. </a:t>
            </a:r>
            <a:r>
              <a:rPr lang="en-US" altLang="ko-KR" dirty="0" err="1"/>
              <a:t>MondyDiarySW_ui</a:t>
            </a:r>
            <a:r>
              <a:rPr lang="ko-KR" altLang="en-US" dirty="0"/>
              <a:t>클래스가 다시</a:t>
            </a:r>
            <a:r>
              <a:rPr lang="en-US" altLang="ko-KR" dirty="0"/>
              <a:t> Lock</a:t>
            </a:r>
            <a:r>
              <a:rPr lang="ko-KR" altLang="en-US" dirty="0"/>
              <a:t>에게 </a:t>
            </a:r>
            <a:r>
              <a:rPr lang="en-US" altLang="ko-KR" dirty="0" err="1"/>
              <a:t>PW_setting_check</a:t>
            </a:r>
            <a:r>
              <a:rPr lang="en-US" altLang="ko-KR" dirty="0"/>
              <a:t>() </a:t>
            </a:r>
            <a:r>
              <a:rPr lang="ko-KR" altLang="en-US" dirty="0"/>
              <a:t>함수를 호출하고 </a:t>
            </a:r>
            <a:r>
              <a:rPr lang="en-US" altLang="ko-KR" dirty="0"/>
              <a:t>Locker</a:t>
            </a:r>
            <a:r>
              <a:rPr lang="ko-KR" altLang="en-US" dirty="0"/>
              <a:t>가 결과를 반환합니다</a:t>
            </a:r>
            <a:r>
              <a:rPr lang="en-US" altLang="ko-KR" dirty="0"/>
              <a:t>. </a:t>
            </a:r>
            <a:r>
              <a:rPr lang="ko-KR" altLang="en-US" dirty="0"/>
              <a:t>만일 </a:t>
            </a:r>
            <a:r>
              <a:rPr lang="en-US" altLang="ko-KR" dirty="0" err="1"/>
              <a:t>pw_setting_info</a:t>
            </a:r>
            <a:r>
              <a:rPr lang="ko-KR" altLang="en-US" dirty="0"/>
              <a:t>가 </a:t>
            </a:r>
            <a:r>
              <a:rPr lang="en-US" altLang="ko-KR" dirty="0"/>
              <a:t>false</a:t>
            </a:r>
            <a:r>
              <a:rPr lang="ko-KR" altLang="en-US" dirty="0"/>
              <a:t>인 경우</a:t>
            </a:r>
            <a:r>
              <a:rPr lang="en-US" altLang="ko-KR" dirty="0"/>
              <a:t> </a:t>
            </a:r>
            <a:r>
              <a:rPr lang="en-US" altLang="ko-KR" dirty="0" err="1"/>
              <a:t>MoneyDiarySW_ui</a:t>
            </a:r>
            <a:r>
              <a:rPr lang="ko-KR" altLang="en-US" dirty="0"/>
              <a:t>가 </a:t>
            </a:r>
            <a:r>
              <a:rPr lang="en-US" altLang="ko-KR" dirty="0"/>
              <a:t>Locker</a:t>
            </a:r>
            <a:r>
              <a:rPr lang="ko-KR" altLang="en-US" dirty="0"/>
              <a:t>의 </a:t>
            </a:r>
            <a:r>
              <a:rPr lang="en-US" altLang="ko-KR" dirty="0" err="1"/>
              <a:t>set_pw</a:t>
            </a:r>
            <a:r>
              <a:rPr lang="en-US" altLang="ko-KR" dirty="0"/>
              <a:t>()</a:t>
            </a:r>
            <a:r>
              <a:rPr lang="ko-KR" altLang="en-US" dirty="0"/>
              <a:t>함수를 호출하고</a:t>
            </a:r>
            <a:r>
              <a:rPr lang="en-US" altLang="ko-KR" dirty="0"/>
              <a:t>, Locker</a:t>
            </a:r>
            <a:r>
              <a:rPr lang="ko-KR" altLang="en-US" dirty="0"/>
              <a:t>는 또 다시 </a:t>
            </a:r>
            <a:r>
              <a:rPr lang="en-US" altLang="ko-KR" dirty="0" err="1"/>
              <a:t>PW_idenfier</a:t>
            </a:r>
            <a:r>
              <a:rPr lang="en-US" altLang="ko-KR" dirty="0"/>
              <a:t> </a:t>
            </a:r>
            <a:r>
              <a:rPr lang="ko-KR" altLang="en-US" dirty="0"/>
              <a:t>클래스에게 </a:t>
            </a:r>
            <a:r>
              <a:rPr lang="en-US" altLang="ko-KR" dirty="0" err="1"/>
              <a:t>set_pw</a:t>
            </a:r>
            <a:r>
              <a:rPr lang="en-US" altLang="ko-KR" dirty="0"/>
              <a:t>()</a:t>
            </a:r>
            <a:r>
              <a:rPr lang="ko-KR" altLang="en-US" dirty="0"/>
              <a:t>함수를 호출합니다</a:t>
            </a:r>
            <a:r>
              <a:rPr lang="en-US" altLang="ko-KR" dirty="0"/>
              <a:t>. </a:t>
            </a:r>
            <a:r>
              <a:rPr lang="en-US" altLang="ko-KR" dirty="0" err="1"/>
              <a:t>PW_identifie</a:t>
            </a:r>
            <a:r>
              <a:rPr lang="ko-KR" altLang="en-US" dirty="0"/>
              <a:t>는 사용자에게 설정할 비밀번호 입력을 요구하기 위해</a:t>
            </a:r>
            <a:r>
              <a:rPr lang="en-US" altLang="ko-KR" dirty="0"/>
              <a:t>, </a:t>
            </a:r>
            <a:r>
              <a:rPr lang="en-US" altLang="ko-KR" dirty="0" err="1"/>
              <a:t>Unlock_interface</a:t>
            </a:r>
            <a:r>
              <a:rPr lang="ko-KR" altLang="en-US" dirty="0"/>
              <a:t>클래스에게 인터페이스를 생성하는 </a:t>
            </a:r>
            <a:r>
              <a:rPr lang="en-US" altLang="ko-KR" dirty="0" err="1"/>
              <a:t>pw_input_interface</a:t>
            </a:r>
            <a:r>
              <a:rPr lang="en-US" altLang="ko-KR" dirty="0"/>
              <a:t>() </a:t>
            </a:r>
            <a:r>
              <a:rPr lang="ko-KR" altLang="en-US" dirty="0"/>
              <a:t>함수를 호출하고 비밀번호 데이터를 </a:t>
            </a:r>
            <a:r>
              <a:rPr lang="ko-KR" altLang="en-US" dirty="0" err="1"/>
              <a:t>입력받습니니다</a:t>
            </a:r>
            <a:r>
              <a:rPr lang="en-US" altLang="ko-KR" dirty="0"/>
              <a:t>. </a:t>
            </a:r>
            <a:r>
              <a:rPr lang="ko-KR" altLang="en-US" dirty="0"/>
              <a:t>다음으로 </a:t>
            </a:r>
            <a:r>
              <a:rPr lang="en-US" altLang="ko-KR" dirty="0" err="1"/>
              <a:t>MoneyDiarySW_ui</a:t>
            </a:r>
            <a:r>
              <a:rPr lang="ko-KR" altLang="en-US" dirty="0"/>
              <a:t>가 </a:t>
            </a:r>
            <a:r>
              <a:rPr lang="en-US" altLang="ko-KR" dirty="0"/>
              <a:t>Locker</a:t>
            </a:r>
            <a:r>
              <a:rPr lang="ko-KR" altLang="en-US" dirty="0"/>
              <a:t>의 </a:t>
            </a:r>
            <a:r>
              <a:rPr lang="en-US" altLang="ko-KR" dirty="0" err="1"/>
              <a:t>unlock_process</a:t>
            </a:r>
            <a:r>
              <a:rPr lang="en-US" altLang="ko-KR" dirty="0"/>
              <a:t>() </a:t>
            </a:r>
            <a:r>
              <a:rPr lang="ko-KR" altLang="en-US" dirty="0"/>
              <a:t>함수를 호출하고 잠금 해제 과정을 최대 </a:t>
            </a:r>
            <a:r>
              <a:rPr lang="en-US" altLang="ko-KR" dirty="0"/>
              <a:t>5</a:t>
            </a:r>
            <a:r>
              <a:rPr lang="ko-KR" altLang="en-US" dirty="0"/>
              <a:t>번 반복합니다</a:t>
            </a:r>
            <a:r>
              <a:rPr lang="en-US" altLang="ko-KR" dirty="0"/>
              <a:t>. </a:t>
            </a:r>
            <a:r>
              <a:rPr lang="ko-KR" altLang="en-US" dirty="0"/>
              <a:t>잠금 해제 과정은 </a:t>
            </a:r>
            <a:r>
              <a:rPr lang="en-US" altLang="ko-KR" dirty="0"/>
              <a:t>Locker</a:t>
            </a:r>
            <a:r>
              <a:rPr lang="ko-KR" altLang="en-US" dirty="0"/>
              <a:t>가 </a:t>
            </a:r>
            <a:r>
              <a:rPr lang="en-US" altLang="ko-KR" dirty="0" err="1"/>
              <a:t>Unlock_interface</a:t>
            </a:r>
            <a:r>
              <a:rPr lang="en-US" altLang="ko-KR" dirty="0"/>
              <a:t> </a:t>
            </a:r>
            <a:r>
              <a:rPr lang="ko-KR" altLang="en-US" dirty="0"/>
              <a:t>클래스에 사용자가 비밀번호를 입력할 인터페이스 생성 함수를 호출하여 사용자에게 비밀번호를 </a:t>
            </a:r>
            <a:r>
              <a:rPr lang="ko-KR" altLang="en-US" dirty="0" err="1"/>
              <a:t>입력받습니다</a:t>
            </a:r>
            <a:r>
              <a:rPr lang="en-US" altLang="ko-KR" dirty="0"/>
              <a:t>. </a:t>
            </a:r>
            <a:r>
              <a:rPr lang="en-US" altLang="ko-KR" dirty="0" err="1"/>
              <a:t>PW_identifier</a:t>
            </a:r>
            <a:r>
              <a:rPr lang="en-US" altLang="ko-KR" dirty="0"/>
              <a:t> </a:t>
            </a:r>
            <a:r>
              <a:rPr lang="ko-KR" altLang="en-US" dirty="0"/>
              <a:t>클래스의 </a:t>
            </a:r>
            <a:r>
              <a:rPr lang="en-US" altLang="ko-KR" dirty="0" err="1"/>
              <a:t>pw_identification</a:t>
            </a:r>
            <a:r>
              <a:rPr lang="en-US" altLang="ko-KR" dirty="0"/>
              <a:t>() </a:t>
            </a:r>
            <a:r>
              <a:rPr lang="ko-KR" altLang="en-US" dirty="0"/>
              <a:t>함수를 통해 </a:t>
            </a:r>
            <a:r>
              <a:rPr lang="ko-KR" altLang="en-US" dirty="0" err="1"/>
              <a:t>입력받은</a:t>
            </a:r>
            <a:r>
              <a:rPr lang="ko-KR" altLang="en-US" dirty="0"/>
              <a:t> 비밀번호에 대한 검증을 진행하고 검증 </a:t>
            </a:r>
            <a:r>
              <a:rPr lang="ko-KR" altLang="en-US" dirty="0" err="1"/>
              <a:t>결가가</a:t>
            </a:r>
            <a:r>
              <a:rPr lang="ko-KR" altLang="en-US" dirty="0"/>
              <a:t> 실패일 경우 </a:t>
            </a:r>
            <a:r>
              <a:rPr lang="en-US" altLang="ko-KR" dirty="0"/>
              <a:t>loop</a:t>
            </a:r>
            <a:r>
              <a:rPr lang="ko-KR" altLang="en-US" dirty="0"/>
              <a:t>를 반복합니다</a:t>
            </a:r>
            <a:r>
              <a:rPr lang="en-US" altLang="ko-KR" dirty="0"/>
              <a:t>. 5</a:t>
            </a:r>
            <a:r>
              <a:rPr lang="ko-KR" altLang="en-US" dirty="0"/>
              <a:t>회 반복된 이후에도 검증 결과가 실패일 경우 </a:t>
            </a:r>
            <a:r>
              <a:rPr lang="en-US" altLang="ko-KR" dirty="0"/>
              <a:t>Locker</a:t>
            </a:r>
            <a:r>
              <a:rPr lang="ko-KR" altLang="en-US" dirty="0"/>
              <a:t>가 잠금 해제 과정을 제한하는 </a:t>
            </a:r>
            <a:r>
              <a:rPr lang="en-US" altLang="ko-KR" dirty="0" err="1"/>
              <a:t>prohibit_unlock</a:t>
            </a:r>
            <a:r>
              <a:rPr lang="en-US" altLang="ko-KR" dirty="0"/>
              <a:t>() </a:t>
            </a:r>
            <a:r>
              <a:rPr lang="ko-KR" altLang="en-US" dirty="0"/>
              <a:t>함수를 재귀적으로 실행합니다</a:t>
            </a:r>
            <a:r>
              <a:rPr lang="en-US" altLang="ko-KR" dirty="0"/>
              <a:t>. </a:t>
            </a:r>
            <a:r>
              <a:rPr lang="ko-KR" altLang="en-US" dirty="0"/>
              <a:t>잠금 해제 진행 결과를 보안 프로그램 액터에게 반환하고 </a:t>
            </a:r>
            <a:r>
              <a:rPr lang="ko-KR" altLang="en-US" dirty="0" err="1"/>
              <a:t>시스탬</a:t>
            </a:r>
            <a:r>
              <a:rPr lang="ko-KR" altLang="en-US" dirty="0"/>
              <a:t> 내부 작동 과정이 종료됩니다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3B22C-D306-4FD3-9968-CBCA38DFCEA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514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잠금 해제 과정을 처리하는 클래스들입니다</a:t>
            </a:r>
            <a:r>
              <a:rPr lang="en-US" altLang="ko-KR" dirty="0"/>
              <a:t>. Locker </a:t>
            </a:r>
            <a:r>
              <a:rPr lang="ko-KR" altLang="en-US" dirty="0"/>
              <a:t>클래스는 여러 개의 인스턴스가 생성될 경우 보안상의 문제가 발생할 수 있기 때문에 </a:t>
            </a:r>
            <a:r>
              <a:rPr lang="ko-KR" altLang="en-US" dirty="0" err="1"/>
              <a:t>싱글톤</a:t>
            </a:r>
            <a:r>
              <a:rPr lang="ko-KR" altLang="en-US" dirty="0"/>
              <a:t> 패턴을 적용하여 하나의 인스턴트만 생성되도록 하였습니다</a:t>
            </a:r>
            <a:r>
              <a:rPr lang="en-US" altLang="ko-KR" dirty="0"/>
              <a:t>. </a:t>
            </a:r>
            <a:r>
              <a:rPr lang="ko-KR" altLang="en-US" dirty="0" err="1"/>
              <a:t>입력받은</a:t>
            </a:r>
            <a:r>
              <a:rPr lang="ko-KR" altLang="en-US" dirty="0"/>
              <a:t> 패스워드의 검증을 담당하는 </a:t>
            </a:r>
            <a:r>
              <a:rPr lang="en-US" altLang="ko-KR" dirty="0" err="1"/>
              <a:t>PW_identifier</a:t>
            </a:r>
            <a:r>
              <a:rPr lang="en-US" altLang="ko-KR" dirty="0"/>
              <a:t> </a:t>
            </a:r>
            <a:r>
              <a:rPr lang="ko-KR" altLang="en-US" dirty="0"/>
              <a:t>클래스는 </a:t>
            </a:r>
            <a:r>
              <a:rPr lang="en-US" altLang="ko-KR" dirty="0" err="1"/>
              <a:t>adaptee</a:t>
            </a:r>
            <a:r>
              <a:rPr lang="en-US" altLang="ko-KR" dirty="0"/>
              <a:t> </a:t>
            </a:r>
            <a:r>
              <a:rPr lang="ko-KR" altLang="en-US" dirty="0"/>
              <a:t>패턴을 적용하여 텍스트</a:t>
            </a:r>
            <a:r>
              <a:rPr lang="en-US" altLang="ko-KR" dirty="0"/>
              <a:t>_</a:t>
            </a:r>
            <a:r>
              <a:rPr lang="ko-KR" altLang="en-US" dirty="0" err="1"/>
              <a:t>분별기</a:t>
            </a:r>
            <a:r>
              <a:rPr lang="ko-KR" altLang="en-US" dirty="0"/>
              <a:t> 클래스를 우리의 목적에 맞게 적용합니다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3B22C-D306-4FD3-9968-CBCA38DFCEAC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604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A6B8A0-B60A-4D5D-A013-8BD880EEA5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DA4831C-427F-447A-A09D-4130D4CEFC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166436-3924-4C5B-942D-04C274E1E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9A323C-8C12-45C9-A95C-4B6C9DEAB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5CBE79-39BD-463F-8826-4154DC20F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197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D570AB-622C-48D0-9EDD-EBBFD48DE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6AB667-DECC-4674-875C-F24C931462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BCD550-19D5-40FA-8A28-5D57C48F7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3AC19C-DA21-4FB0-BD32-DCB5FEADA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81FE8-2FE1-4968-9E67-4D160DDB7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09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D3B3498-A05D-4AD2-9EDF-ACAA870627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4D535E-61D1-48AF-B445-CE67582082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176F46-84E0-4F3B-8711-04CF941D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4178CC-824F-4124-A767-E9F355860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C27C99-C809-44D1-BD71-5728A7DC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154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4CE1D9-8B44-4F29-B7E1-12BA40701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6B29D5-E67D-4BBF-8EBC-2C40E3082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D279AF-2D30-48AE-8C46-ED099A5D8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E2E275-AD68-4726-B2B3-3F6EAEB8C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BC408B-A9B2-4EDF-83A5-1E7A86B38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13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C91CC-F199-4119-BDFB-2EB62DED0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02F190-DA5B-4C8E-8FB7-518F5C5BA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372AD7-4899-44D8-9F26-C5F6EAC5A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863F05-AC4F-4BD3-962E-A89799091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67AB1A-EFFC-4D2D-B102-D250AE803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017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3968BE-CE93-41F6-83FC-FF5C3D84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9FF8F5-3D98-4DC5-9E86-EA31D78D15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B95DA5-A821-495A-B267-2BEDFAEFF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2921AD-30A1-48E9-B16A-564F50BC6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135DE6-80D7-49B4-81A4-A15ADEEE0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399238-216F-4930-9AC0-149C751B8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567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999EAF-D845-44F9-8827-F71AC557D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D2A75B-1DAC-4C86-A9F3-30BA03F97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673FD9-49D1-4E58-AEA5-D4098BBB9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AB2302-7D7B-4000-94F7-CF7E893D06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240DFF1-E13A-4FC7-A904-987B89ADC6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DF56B59-AC5C-4876-9F1E-E8AAD5AA9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D72F49B-BEDD-446B-B2A1-81D64A66D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70C5294-D4A4-4FFB-9134-948703B22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238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22A0AD-0B93-46E1-B6BB-9EF6C5BBF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DC094A9-5786-4793-B5F7-29D5993DB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06261FC-99D8-4C78-9AEF-854548D13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9529AC-3912-4A1F-A2BC-D0248FB6C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909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284600E-2188-4E18-A303-A458DD28C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F935236-10D5-4132-B01D-4CDF67EE6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740183-E40A-41E0-99DD-403E2CCC7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862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E1C11-2465-4A93-BB56-5BB31D2E1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CA82CD-6630-4A98-AAE6-4B32E55C4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0D69F0-D20E-4520-BDA4-93853F9A5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E22934-3587-45FF-B257-2D0482689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F61985-763A-46AD-9CEB-9216DA679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270734-79E4-43BE-B3AB-A12890C4A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4573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5488E5-3DBC-4E6C-94BF-55EAA8010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5F0B18D-BB6C-4963-8D7A-5D009F2297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836476C-DEDC-4D67-B038-3FC8BC270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2DA130-9616-4EC5-9374-C96279328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4BEF50-6BD4-4D44-AA28-73EDBC506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189CDD-7386-40C1-B754-B36269CDD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5808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C6538AE-A062-45C2-8FC7-D33577B3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6DA502-6A4B-4AD3-8AC8-44638D361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D0F37F-A1DE-40C7-8F84-A22EBDA750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81294-4DDD-4C61-897E-1F8314734955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D191B2-27F7-49C3-B82B-5C3E1C4EAE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C2F245-9EFE-4B7C-8947-37A148B0FC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CCD13-9430-4105-B221-79ACCD086C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072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8.png"/><Relationship Id="rId5" Type="http://schemas.microsoft.com/office/2011/relationships/inkAction" Target="../ink/inkAction6.xml"/><Relationship Id="rId4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1.PNG"/><Relationship Id="rId5" Type="http://schemas.microsoft.com/office/2011/relationships/inkAction" Target="../ink/inkAction7.xml"/><Relationship Id="rId4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NULL"/><Relationship Id="rId4" Type="http://schemas.microsoft.com/office/2011/relationships/inkAction" Target="../ink/inkAction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NULL"/><Relationship Id="rId4" Type="http://schemas.microsoft.com/office/2011/relationships/inkAction" Target="../ink/inkAction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5.png"/><Relationship Id="rId4" Type="http://schemas.microsoft.com/office/2011/relationships/inkAction" Target="../ink/inkAction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32.PNG"/><Relationship Id="rId4" Type="http://schemas.microsoft.com/office/2011/relationships/inkAction" Target="../ink/inkAction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90.PNG"/><Relationship Id="rId5" Type="http://schemas.microsoft.com/office/2011/relationships/inkAction" Target="../ink/inkAction1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1.png"/><Relationship Id="rId5" Type="http://schemas.microsoft.com/office/2011/relationships/inkAction" Target="../ink/inkAction13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1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microsoft.com/office/2011/relationships/inkAction" Target="../ink/inkAction14.xm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NULL"/><Relationship Id="rId5" Type="http://schemas.microsoft.com/office/2011/relationships/inkAction" Target="../ink/inkAction15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30.png"/><Relationship Id="rId5" Type="http://schemas.microsoft.com/office/2011/relationships/inkAction" Target="../ink/inkAction16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image" Target="../media/image15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16.png"/><Relationship Id="rId5" Type="http://schemas.microsoft.com/office/2011/relationships/inkAction" Target="../ink/inkAction17.xml"/><Relationship Id="rId4" Type="http://schemas.openxmlformats.org/officeDocument/2006/relationships/image" Target="../media/image15.jp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0.png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microsoft.com/office/2011/relationships/inkAction" Target="../ink/inkAction18.xml"/><Relationship Id="rId5" Type="http://schemas.openxmlformats.org/officeDocument/2006/relationships/image" Target="../media/image16.jpg"/><Relationship Id="rId4" Type="http://schemas.openxmlformats.org/officeDocument/2006/relationships/notesSlide" Target="../notesSlides/notesSlide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160.png"/><Relationship Id="rId5" Type="http://schemas.microsoft.com/office/2011/relationships/inkAction" Target="../ink/inkAction19.xml"/><Relationship Id="rId4" Type="http://schemas.openxmlformats.org/officeDocument/2006/relationships/image" Target="../media/image1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60.png"/><Relationship Id="rId5" Type="http://schemas.microsoft.com/office/2011/relationships/inkAction" Target="../ink/inkAction20.xml"/><Relationship Id="rId4" Type="http://schemas.openxmlformats.org/officeDocument/2006/relationships/image" Target="../media/image16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microsoft.com/office/2011/relationships/inkAction" Target="../ink/inkAction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11/relationships/inkAction" Target="../ink/inkAction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11/relationships/inkAction" Target="../ink/inkAction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microsoft.com/office/2011/relationships/inkAction" Target="../ink/inkAction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microsoft.com/office/2011/relationships/inkAction" Target="../ink/inkAction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왼쪽 대괄호 21">
            <a:extLst>
              <a:ext uri="{FF2B5EF4-FFF2-40B4-BE49-F238E27FC236}">
                <a16:creationId xmlns:a16="http://schemas.microsoft.com/office/drawing/2014/main" id="{0C1E8224-A854-4786-9E60-A97C0E006040}"/>
              </a:ext>
            </a:extLst>
          </p:cNvPr>
          <p:cNvSpPr/>
          <p:nvPr/>
        </p:nvSpPr>
        <p:spPr>
          <a:xfrm>
            <a:off x="2522324" y="1844842"/>
            <a:ext cx="1331494" cy="2422358"/>
          </a:xfrm>
          <a:prstGeom prst="leftBracke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대괄호 22">
            <a:extLst>
              <a:ext uri="{FF2B5EF4-FFF2-40B4-BE49-F238E27FC236}">
                <a16:creationId xmlns:a16="http://schemas.microsoft.com/office/drawing/2014/main" id="{535045EF-30A3-4FE5-A3CA-22C6DBC5A032}"/>
              </a:ext>
            </a:extLst>
          </p:cNvPr>
          <p:cNvSpPr/>
          <p:nvPr/>
        </p:nvSpPr>
        <p:spPr>
          <a:xfrm>
            <a:off x="8338184" y="1844030"/>
            <a:ext cx="1329396" cy="2422358"/>
          </a:xfrm>
          <a:prstGeom prst="rightBracke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DA5719-629E-44BF-8C91-EC34C90159F9}"/>
              </a:ext>
            </a:extLst>
          </p:cNvPr>
          <p:cNvSpPr txBox="1"/>
          <p:nvPr/>
        </p:nvSpPr>
        <p:spPr>
          <a:xfrm>
            <a:off x="2524419" y="2204661"/>
            <a:ext cx="7139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로봇소프트웨어공학</a:t>
            </a:r>
            <a:r>
              <a:rPr lang="ko-KR" altLang="en-US" sz="3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최종발표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4E2157-8126-4805-8610-12F1520428B4}"/>
              </a:ext>
            </a:extLst>
          </p:cNvPr>
          <p:cNvSpPr txBox="1"/>
          <p:nvPr/>
        </p:nvSpPr>
        <p:spPr>
          <a:xfrm>
            <a:off x="2522324" y="2963127"/>
            <a:ext cx="7141462" cy="373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Pocket Money Diary SW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D756556D-917C-4F57-8C51-40EF1E9BFE08}"/>
              </a:ext>
            </a:extLst>
          </p:cNvPr>
          <p:cNvSpPr/>
          <p:nvPr/>
        </p:nvSpPr>
        <p:spPr>
          <a:xfrm>
            <a:off x="4708359" y="3579361"/>
            <a:ext cx="2775284" cy="41836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Group B, 8</a:t>
            </a:r>
            <a:r>
              <a:rPr lang="en-US" altLang="ko-KR" b="1" baseline="30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th</a:t>
            </a:r>
            <a:r>
              <a:rPr lang="en-US" altLang="ko-KR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Team</a:t>
            </a:r>
            <a:endParaRPr lang="ko-KR" altLang="en-US" b="1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16F48CA-FFAB-405A-9486-B7696448A2A7}"/>
              </a:ext>
            </a:extLst>
          </p:cNvPr>
          <p:cNvSpPr txBox="1"/>
          <p:nvPr/>
        </p:nvSpPr>
        <p:spPr>
          <a:xfrm>
            <a:off x="9182911" y="4867027"/>
            <a:ext cx="2249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2016112426 </a:t>
            </a:r>
            <a:r>
              <a:rPr lang="ko-KR" altLang="en-US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김성준</a:t>
            </a:r>
            <a:endParaRPr lang="en-US" altLang="ko-KR" sz="15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r"/>
            <a:r>
              <a:rPr lang="en-US" altLang="ko-KR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2016112618 </a:t>
            </a:r>
            <a:r>
              <a:rPr lang="ko-KR" altLang="en-US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배정원</a:t>
            </a:r>
            <a:endParaRPr lang="en-US" altLang="ko-KR" sz="15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r"/>
            <a:r>
              <a:rPr lang="en-US" altLang="ko-KR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2016112645 </a:t>
            </a:r>
            <a:r>
              <a:rPr lang="ko-KR" altLang="en-US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조민규</a:t>
            </a:r>
            <a:endParaRPr lang="en-US" altLang="ko-KR" sz="15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r"/>
            <a:r>
              <a:rPr lang="en-US" altLang="ko-KR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2019111773 </a:t>
            </a:r>
            <a:r>
              <a:rPr lang="ko-KR" altLang="en-US" sz="15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노승주</a:t>
            </a:r>
            <a:endParaRPr lang="ko-KR" altLang="en-US" sz="15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2F5B717F-F05D-4667-B978-AE1318332D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40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81"/>
    </mc:Choice>
    <mc:Fallback xmlns="">
      <p:transition spd="slow" advTm="8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11105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3.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Text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52DB88B-F393-4BF9-A2C4-469E7A46BC3E}"/>
              </a:ext>
            </a:extLst>
          </p:cNvPr>
          <p:cNvSpPr/>
          <p:nvPr/>
        </p:nvSpPr>
        <p:spPr>
          <a:xfrm>
            <a:off x="453006" y="1560353"/>
            <a:ext cx="11333526" cy="5036390"/>
          </a:xfrm>
          <a:prstGeom prst="roundRect">
            <a:avLst>
              <a:gd name="adj" fmla="val 3039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t" anchorCtr="0"/>
          <a:lstStyle/>
          <a:p>
            <a:pPr marL="285750" indent="-285750">
              <a:buFontTx/>
              <a:buChar char="-"/>
            </a:pPr>
            <a:r>
              <a:rPr lang="en-US" altLang="ko-KR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 Success Scenario</a:t>
            </a: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사용자는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MD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프로그램을 실행한다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MD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프로그램이 잠금 설정을 확인한다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3, MD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프로그램이 비밀번호 설정 여부를 확인한다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MD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프로그램이 사용자에게 잠금 해제 비밀번호 입력을 요구한다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비밀번호를 입력한다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입력한 비밀번호의 검증 과정을 진행한다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7. MD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프로그램의 잠금을 해제한다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8. MD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프로그램이 잠금 해제 결과를 보안 프로그램으로 전달한다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보안 프로그램이 잠금 해제 결과를 기록한다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 시간이 지나거나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MD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프로그램을 종료하려는 경우 다시 잠금이 설정된다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D5B2869-DFF9-47FE-ACC9-F3B6C7BA1610}"/>
              </a:ext>
            </a:extLst>
          </p:cNvPr>
          <p:cNvSpPr/>
          <p:nvPr/>
        </p:nvSpPr>
        <p:spPr>
          <a:xfrm>
            <a:off x="478974" y="913458"/>
            <a:ext cx="3649211" cy="562063"/>
          </a:xfrm>
          <a:prstGeom prst="roundRect">
            <a:avLst>
              <a:gd name="adj" fmla="val 36719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 – </a:t>
            </a:r>
            <a:r>
              <a:rPr lang="ko-KR" altLang="en-US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보안 프로그램</a:t>
            </a:r>
            <a:endParaRPr lang="en-US" altLang="ko-KR" sz="1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Goal – </a:t>
            </a:r>
            <a:r>
              <a:rPr lang="ko-KR" altLang="en-US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보안 알림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3" name="잉크 22">
                <a:extLst>
                  <a:ext uri="{FF2B5EF4-FFF2-40B4-BE49-F238E27FC236}">
                    <a16:creationId xmlns:a16="http://schemas.microsoft.com/office/drawing/2014/main" id="{C53C87E2-F6E7-4C6B-9F93-194B3966966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93720" y="2448360"/>
              <a:ext cx="462960" cy="3676320"/>
            </p14:xfrm>
          </p:contentPart>
        </mc:Choice>
        <mc:Fallback xmlns="">
          <p:pic>
            <p:nvPicPr>
              <p:cNvPr id="23" name="잉크 22">
                <a:extLst>
                  <a:ext uri="{FF2B5EF4-FFF2-40B4-BE49-F238E27FC236}">
                    <a16:creationId xmlns:a16="http://schemas.microsoft.com/office/drawing/2014/main" id="{C53C87E2-F6E7-4C6B-9F93-194B3966966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77880" y="2385000"/>
                <a:ext cx="494280" cy="3803040"/>
              </a:xfrm>
              <a:prstGeom prst="rect">
                <a:avLst/>
              </a:prstGeom>
            </p:spPr>
          </p:pic>
        </mc:Fallback>
      </mc:AlternateContent>
      <p:pic>
        <p:nvPicPr>
          <p:cNvPr id="24" name="오디오 23">
            <a:hlinkClick r:id="" action="ppaction://media"/>
            <a:extLst>
              <a:ext uri="{FF2B5EF4-FFF2-40B4-BE49-F238E27FC236}">
                <a16:creationId xmlns:a16="http://schemas.microsoft.com/office/drawing/2014/main" id="{C7894DBB-0150-4685-853A-519EB0242B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04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411"/>
    </mc:Choice>
    <mc:Fallback xmlns="">
      <p:transition spd="slow" advTm="41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3.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Text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52DB88B-F393-4BF9-A2C4-469E7A46BC3E}"/>
              </a:ext>
            </a:extLst>
          </p:cNvPr>
          <p:cNvSpPr/>
          <p:nvPr/>
        </p:nvSpPr>
        <p:spPr>
          <a:xfrm>
            <a:off x="453006" y="1560353"/>
            <a:ext cx="11333526" cy="5036390"/>
          </a:xfrm>
          <a:prstGeom prst="roundRect">
            <a:avLst>
              <a:gd name="adj" fmla="val 3039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t" anchorCtr="0"/>
          <a:lstStyle/>
          <a:p>
            <a:pPr marL="285750" indent="-285750">
              <a:buFontTx/>
              <a:buChar char="-"/>
            </a:pPr>
            <a:r>
              <a:rPr lang="en-US" altLang="ko-KR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Extensions</a:t>
            </a:r>
          </a:p>
          <a:p>
            <a:endParaRPr lang="en-US" altLang="ko-KR" sz="1600" b="1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2a~10a.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잠금 설정이 해제된 경우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1.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잠금 해제 과정을 진행하지 않는다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3a.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비밀번호가 설정되어 있지 않은 경우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1.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사용자에게 설정할 비밀번호 입력을 요구한다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2.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설정할 비밀번호를 입력한다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5a~10a.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잠금 해제 과정을 취소할 경우</a:t>
            </a:r>
          </a:p>
          <a:p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프로그램을 종료한다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7a.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잘못된 비밀번호를 입력하였을 경우</a:t>
            </a:r>
          </a:p>
          <a:p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비밀번호 입력을 다시 요구한다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7b~10a.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잘못된 비밀번호를 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입력하였을 경우</a:t>
            </a:r>
          </a:p>
          <a:p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1. 10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분간 잠금 해제 과정 진행을 제한한다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2. MD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프로그램이 잠금 해제 결과를 보안 프로그램으로 전달한다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3.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보안 프로그램이 잠금 해제 결과를 기록한다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4.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보안 프로그램이 등록된 사용자의 이메일로 보안 알림을 보낸다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2BFEB8C-4FD9-466E-891D-D13E9B8CBC86}"/>
              </a:ext>
            </a:extLst>
          </p:cNvPr>
          <p:cNvSpPr/>
          <p:nvPr/>
        </p:nvSpPr>
        <p:spPr>
          <a:xfrm>
            <a:off x="478974" y="913458"/>
            <a:ext cx="3649211" cy="562063"/>
          </a:xfrm>
          <a:prstGeom prst="roundRect">
            <a:avLst>
              <a:gd name="adj" fmla="val 36719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 – </a:t>
            </a:r>
            <a:r>
              <a:rPr lang="ko-KR" altLang="en-US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보안 프로그램</a:t>
            </a:r>
            <a:endParaRPr lang="en-US" altLang="ko-KR" sz="1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Goal – </a:t>
            </a:r>
            <a:r>
              <a:rPr lang="ko-KR" altLang="en-US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보안 알림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2" name="잉크 21">
                <a:extLst>
                  <a:ext uri="{FF2B5EF4-FFF2-40B4-BE49-F238E27FC236}">
                    <a16:creationId xmlns:a16="http://schemas.microsoft.com/office/drawing/2014/main" id="{74747299-65D0-4532-B7EE-A18476F79D2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56360" y="2269080"/>
              <a:ext cx="748080" cy="4155840"/>
            </p14:xfrm>
          </p:contentPart>
        </mc:Choice>
        <mc:Fallback xmlns="">
          <p:pic>
            <p:nvPicPr>
              <p:cNvPr id="22" name="잉크 21">
                <a:extLst>
                  <a:ext uri="{FF2B5EF4-FFF2-40B4-BE49-F238E27FC236}">
                    <a16:creationId xmlns:a16="http://schemas.microsoft.com/office/drawing/2014/main" id="{74747299-65D0-4532-B7EE-A18476F79D2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0520" y="2205720"/>
                <a:ext cx="779400" cy="428256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오디오 22">
            <a:hlinkClick r:id="" action="ppaction://media"/>
            <a:extLst>
              <a:ext uri="{FF2B5EF4-FFF2-40B4-BE49-F238E27FC236}">
                <a16:creationId xmlns:a16="http://schemas.microsoft.com/office/drawing/2014/main" id="{B611A460-8507-4AB6-A187-7233FF7C02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9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13"/>
    </mc:Choice>
    <mc:Fallback xmlns="">
      <p:transition spd="slow" advTm="53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3.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Text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52DB88B-F393-4BF9-A2C4-469E7A46BC3E}"/>
              </a:ext>
            </a:extLst>
          </p:cNvPr>
          <p:cNvSpPr/>
          <p:nvPr/>
        </p:nvSpPr>
        <p:spPr>
          <a:xfrm>
            <a:off x="453006" y="1560353"/>
            <a:ext cx="11333526" cy="5036390"/>
          </a:xfrm>
          <a:prstGeom prst="roundRect">
            <a:avLst>
              <a:gd name="adj" fmla="val 3039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t" anchorCtr="0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</a:t>
            </a:r>
            <a:r>
              <a:rPr lang="ko-KR" altLang="en-US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Scenario</a:t>
            </a:r>
            <a:endParaRPr lang="en-US" altLang="ko-KR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사용자는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MD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프로그램을 실행한다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MD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프로그램은 소비패턴분석 동의여부를 체크한다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MD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프로그램은 사용자에게 소비패턴분석 동의여부를 묻는다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사용자는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MD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프로그램에 지출을 기입한다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5. MD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프로그램은 데이터를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서버에 전달한다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6. DB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서버는 지출 품목에 따라 통계를 만든다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7. DB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서버는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MD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프로그램에 통계를 전달한다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8. MD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프로그램은 통계를 저장한다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광고프로그램은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MD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프로그램에 통계를 요청한다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10. MD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프로그램은 광고프로그램에 통계를 전달한다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광고프로그램은 소비패턴통계를 분석하여 맞춤 광고를 제공한다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D5B2869-DFF9-47FE-ACC9-F3B6C7BA1610}"/>
              </a:ext>
            </a:extLst>
          </p:cNvPr>
          <p:cNvSpPr/>
          <p:nvPr/>
        </p:nvSpPr>
        <p:spPr>
          <a:xfrm>
            <a:off x="478974" y="913458"/>
            <a:ext cx="3649211" cy="562063"/>
          </a:xfrm>
          <a:prstGeom prst="roundRect">
            <a:avLst>
              <a:gd name="adj" fmla="val 36719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 – </a:t>
            </a:r>
            <a:r>
              <a:rPr lang="ko-KR" altLang="en-US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광고 프로그램</a:t>
            </a:r>
            <a:endParaRPr lang="en-US" altLang="ko-KR" sz="14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Goal – </a:t>
            </a:r>
            <a:r>
              <a:rPr lang="ko-KR" altLang="en-US" sz="1400" b="1" i="0" dirty="0">
                <a:solidFill>
                  <a:schemeClr val="bg1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맞춤 광고제공</a:t>
            </a:r>
            <a:endParaRPr lang="ko-KR" altLang="en-US" sz="14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잉크 1">
                <a:extLst>
                  <a:ext uri="{FF2B5EF4-FFF2-40B4-BE49-F238E27FC236}">
                    <a16:creationId xmlns:a16="http://schemas.microsoft.com/office/drawing/2014/main" id="{4CEF8337-15E3-4C73-B041-29C41227E4F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15600" y="1324440"/>
              <a:ext cx="5826960" cy="5159880"/>
            </p14:xfrm>
          </p:contentPart>
        </mc:Choice>
        <mc:Fallback xmlns="">
          <p:pic>
            <p:nvPicPr>
              <p:cNvPr id="2" name="잉크 1">
                <a:extLst>
                  <a:ext uri="{FF2B5EF4-FFF2-40B4-BE49-F238E27FC236}">
                    <a16:creationId xmlns:a16="http://schemas.microsoft.com/office/drawing/2014/main" id="{4CEF8337-15E3-4C73-B041-29C41227E4F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99760" y="1261080"/>
                <a:ext cx="5858280" cy="52866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5EDDFD45-5F11-4F92-B1DE-29E05238DC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31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69"/>
    </mc:Choice>
    <mc:Fallback xmlns="">
      <p:transition spd="slow" advTm="37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3.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Text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52DB88B-F393-4BF9-A2C4-469E7A46BC3E}"/>
              </a:ext>
            </a:extLst>
          </p:cNvPr>
          <p:cNvSpPr/>
          <p:nvPr/>
        </p:nvSpPr>
        <p:spPr>
          <a:xfrm>
            <a:off x="453006" y="1560353"/>
            <a:ext cx="11333526" cy="5036390"/>
          </a:xfrm>
          <a:prstGeom prst="roundRect">
            <a:avLst>
              <a:gd name="adj" fmla="val 3039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t" anchorCtr="0"/>
          <a:lstStyle/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Extensions</a:t>
            </a:r>
          </a:p>
          <a:p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2-4a.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이전에 동의 체크 했을 경우</a:t>
            </a:r>
          </a:p>
          <a:p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사용자에게 소비패턴분석 동의여부를 묻지 않는다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2-11a.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이전에 미동의 체크 했을 경우</a:t>
            </a:r>
          </a:p>
          <a:p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사용자에 맞춤 광고를 제공하지 않는다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3-11a.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소비패턴 분석 미동의 시</a:t>
            </a:r>
          </a:p>
          <a:p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사용자에 맞춤 광고를 제공하지 않는다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4a.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지출 기입 시 품목을 설정하지 않았을 경우</a:t>
            </a:r>
          </a:p>
          <a:p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품목을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설정해주세요”라는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알림 표시</a:t>
            </a:r>
          </a:p>
          <a:p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사용자는 다시 품목을 설정하고 지출 기입</a:t>
            </a:r>
          </a:p>
          <a:p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9a.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통계가 정해진 기준만큼 누적되지 않았을 경우</a:t>
            </a:r>
          </a:p>
          <a:p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MD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프로그램은 광고프로그램에 통계를 전달하지 않는다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F820F3C-3346-4FEA-8C3F-9783B90D7B18}"/>
              </a:ext>
            </a:extLst>
          </p:cNvPr>
          <p:cNvSpPr/>
          <p:nvPr/>
        </p:nvSpPr>
        <p:spPr>
          <a:xfrm>
            <a:off x="478974" y="913458"/>
            <a:ext cx="3649211" cy="562063"/>
          </a:xfrm>
          <a:prstGeom prst="roundRect">
            <a:avLst>
              <a:gd name="adj" fmla="val 36719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 – </a:t>
            </a:r>
            <a:r>
              <a:rPr lang="ko-KR" altLang="en-US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광고 프로그램</a:t>
            </a:r>
            <a:endParaRPr lang="en-US" altLang="ko-KR" sz="14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Goal – </a:t>
            </a:r>
            <a:r>
              <a:rPr lang="ko-KR" altLang="en-US" sz="1400" b="1" i="0" dirty="0">
                <a:solidFill>
                  <a:schemeClr val="bg1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맞춤 광고제공</a:t>
            </a:r>
            <a:endParaRPr lang="ko-KR" altLang="en-US" sz="14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잉크 1">
                <a:extLst>
                  <a:ext uri="{FF2B5EF4-FFF2-40B4-BE49-F238E27FC236}">
                    <a16:creationId xmlns:a16="http://schemas.microsoft.com/office/drawing/2014/main" id="{FB04A9B0-1965-4B03-8DC8-5D49991EFFD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438280" y="2374560"/>
              <a:ext cx="3114360" cy="3634920"/>
            </p14:xfrm>
          </p:contentPart>
        </mc:Choice>
        <mc:Fallback xmlns="">
          <p:pic>
            <p:nvPicPr>
              <p:cNvPr id="2" name="잉크 1">
                <a:extLst>
                  <a:ext uri="{FF2B5EF4-FFF2-40B4-BE49-F238E27FC236}">
                    <a16:creationId xmlns:a16="http://schemas.microsoft.com/office/drawing/2014/main" id="{FB04A9B0-1965-4B03-8DC8-5D49991EFFD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2440" y="2311200"/>
                <a:ext cx="3145680" cy="3761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4E0ACB9B-0114-46A6-AD8A-9926381BFA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90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49"/>
    </mc:Choice>
    <mc:Fallback xmlns="">
      <p:transition spd="slow" advTm="23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3.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Text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52DB88B-F393-4BF9-A2C4-469E7A46BC3E}"/>
              </a:ext>
            </a:extLst>
          </p:cNvPr>
          <p:cNvSpPr/>
          <p:nvPr/>
        </p:nvSpPr>
        <p:spPr>
          <a:xfrm>
            <a:off x="453006" y="1560353"/>
            <a:ext cx="11333526" cy="5036390"/>
          </a:xfrm>
          <a:prstGeom prst="roundRect">
            <a:avLst>
              <a:gd name="adj" fmla="val 3039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t" anchorCtr="0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</a:t>
            </a:r>
            <a:r>
              <a:rPr lang="ko-KR" altLang="en-US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Scenario</a:t>
            </a:r>
            <a:endParaRPr lang="en-US" altLang="ko-KR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용돈 기입장 프로그램을 실행한다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지출 내용을 입력한다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용돈 기입장에 지출 내용이 추가된다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서버로부터 현재 달의 정보를 받는다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서버로부터 현재 달의 지출내역을 제공받는다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달의 총 지출비용을 계산한다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서버에서 설정금액 불러온다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지출비용이 설정 금액과 같거나 설정 금액보다 클 경우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뱅킹프로그램에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출금 기능 제한을 요청한다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9.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뱅킹프로그램에서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출금기능을 제한한다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프로그램을 종료한다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D5B2869-DFF9-47FE-ACC9-F3B6C7BA1610}"/>
              </a:ext>
            </a:extLst>
          </p:cNvPr>
          <p:cNvSpPr/>
          <p:nvPr/>
        </p:nvSpPr>
        <p:spPr>
          <a:xfrm>
            <a:off x="478974" y="913458"/>
            <a:ext cx="3649211" cy="562063"/>
          </a:xfrm>
          <a:prstGeom prst="roundRect">
            <a:avLst>
              <a:gd name="adj" fmla="val 36719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 – </a:t>
            </a:r>
            <a:r>
              <a:rPr lang="ko-KR" altLang="en-US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뱅킹 프로그램</a:t>
            </a:r>
            <a:endParaRPr lang="en-US" altLang="ko-KR" sz="14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Goal – </a:t>
            </a:r>
            <a:r>
              <a:rPr lang="ko-KR" altLang="en-US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출금 기능 제한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91D75006-C6C4-4C11-9987-BD761121CBC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62000" y="1011240"/>
              <a:ext cx="7817040" cy="46317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91D75006-C6C4-4C11-9987-BD761121CBC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6160" y="947880"/>
                <a:ext cx="7848360" cy="4758480"/>
              </a:xfrm>
              <a:prstGeom prst="rect">
                <a:avLst/>
              </a:prstGeom>
            </p:spPr>
          </p:pic>
        </mc:Fallback>
      </mc:AlternateContent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453D561C-5455-4E7D-92B0-10790C53C3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813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43"/>
    </mc:Choice>
    <mc:Fallback xmlns="">
      <p:transition spd="slow" advTm="36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3.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Text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52DB88B-F393-4BF9-A2C4-469E7A46BC3E}"/>
              </a:ext>
            </a:extLst>
          </p:cNvPr>
          <p:cNvSpPr/>
          <p:nvPr/>
        </p:nvSpPr>
        <p:spPr>
          <a:xfrm>
            <a:off x="453006" y="1560353"/>
            <a:ext cx="11333526" cy="5036390"/>
          </a:xfrm>
          <a:prstGeom prst="roundRect">
            <a:avLst>
              <a:gd name="adj" fmla="val 3039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t" anchorCtr="0"/>
          <a:lstStyle/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Extensions</a:t>
            </a: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2-10a.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지출내역을 삭제할 경우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출금기능이 제한을 해제한다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2.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프로그램을 종료한다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5-10a.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서버에 현재 달의 지출내역이 없을 경우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프로그램을 종료한다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7a.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설정한 금액이 존재하지 않을 경우 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사용자에게 설정금액을 </a:t>
            </a:r>
            <a:r>
              <a:rPr lang="ko-KR" altLang="en-US" sz="16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입력받는다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2.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서버에 설정 금액을 저장한다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3.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서버에서 설정 금액을 불러온다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8-10a.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설정한 금액보다 지출비용이 작을 경우 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프로그램을 종료한다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8-10b.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이미 출금기능이 제한되어 있을 경우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프로그램을 종료한다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6BBA24F-F481-48E7-B656-74661C2C2065}"/>
              </a:ext>
            </a:extLst>
          </p:cNvPr>
          <p:cNvSpPr/>
          <p:nvPr/>
        </p:nvSpPr>
        <p:spPr>
          <a:xfrm>
            <a:off x="478974" y="913458"/>
            <a:ext cx="3649211" cy="562063"/>
          </a:xfrm>
          <a:prstGeom prst="roundRect">
            <a:avLst>
              <a:gd name="adj" fmla="val 36719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 – </a:t>
            </a:r>
            <a:r>
              <a:rPr lang="ko-KR" altLang="en-US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뱅킹 프로그램</a:t>
            </a:r>
            <a:endParaRPr lang="en-US" altLang="ko-KR" sz="14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Goal – </a:t>
            </a:r>
            <a:r>
              <a:rPr lang="ko-KR" altLang="en-US" sz="14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출금 기능 제한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E0EC8724-0610-4CD5-A2ED-2C5E65F9377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87560" y="1818360"/>
              <a:ext cx="3169440" cy="445356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E0EC8724-0610-4CD5-A2ED-2C5E65F937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1720" y="1755000"/>
                <a:ext cx="3200760" cy="45802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0FD9A5CF-FF6F-472B-8E39-0B793ACD7A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739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57"/>
    </mc:Choice>
    <mc:Fallback xmlns="">
      <p:transition spd="slow" advTm="36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4. Sequence Diagram - User (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수입지출 내역 기입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)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3C4D9B57-9E9E-432D-AC24-9901EB84B9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75" y="1025617"/>
            <a:ext cx="11552043" cy="527790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5497ABBC-235B-4E8A-BC52-E6D225EFA2B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597640" y="2958480"/>
              <a:ext cx="1459800" cy="13608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5497ABBC-235B-4E8A-BC52-E6D225EFA2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588280" y="2949120"/>
                <a:ext cx="1478520" cy="1548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00C2A128-FD44-40DB-AFA8-68B455F724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6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247"/>
    </mc:Choice>
    <mc:Fallback xmlns="">
      <p:transition spd="slow" advTm="39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4. Sequence Diagram - User (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수입지출 내역 조회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)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280F9031-B16B-4ED5-B755-64376FF0C3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903" y="954335"/>
            <a:ext cx="9448193" cy="552886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11" name="잉크 10">
                <a:extLst>
                  <a:ext uri="{FF2B5EF4-FFF2-40B4-BE49-F238E27FC236}">
                    <a16:creationId xmlns:a16="http://schemas.microsoft.com/office/drawing/2014/main" id="{8325D02F-FC71-4255-AAA5-17DC89FE34C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931200" y="2472120"/>
              <a:ext cx="5223240" cy="2695680"/>
            </p14:xfrm>
          </p:contentPart>
        </mc:Choice>
        <mc:Fallback xmlns="">
          <p:pic>
            <p:nvPicPr>
              <p:cNvPr id="11" name="잉크 10">
                <a:extLst>
                  <a:ext uri="{FF2B5EF4-FFF2-40B4-BE49-F238E27FC236}">
                    <a16:creationId xmlns:a16="http://schemas.microsoft.com/office/drawing/2014/main" id="{8325D02F-FC71-4255-AAA5-17DC89FE34C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915360" y="2408760"/>
                <a:ext cx="5254560" cy="28224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30BD760C-237C-4A37-850E-490B67AEFE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073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256"/>
    </mc:Choice>
    <mc:Fallback xmlns="">
      <p:transition spd="slow" advTm="252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4. Sequence Diagram - 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보안 프로그램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(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보안 알림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)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C87D0B97-8AF6-41E5-8125-0A73BBD6E9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789" y="797345"/>
            <a:ext cx="7860421" cy="59468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7B8FBE-9969-4841-A51E-CF8E4E2EC113}"/>
              </a:ext>
            </a:extLst>
          </p:cNvPr>
          <p:cNvSpPr txBox="1"/>
          <p:nvPr/>
        </p:nvSpPr>
        <p:spPr>
          <a:xfrm>
            <a:off x="7841673" y="4455391"/>
            <a:ext cx="4895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()</a:t>
            </a:r>
            <a:endParaRPr lang="ko-KR" altLang="en-US" sz="900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15" name="잉크 14">
                <a:extLst>
                  <a:ext uri="{FF2B5EF4-FFF2-40B4-BE49-F238E27FC236}">
                    <a16:creationId xmlns:a16="http://schemas.microsoft.com/office/drawing/2014/main" id="{B83B59BB-DB2C-4849-B8D9-D31C908CFD3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49160" y="1427760"/>
              <a:ext cx="6304320" cy="4691160"/>
            </p14:xfrm>
          </p:contentPart>
        </mc:Choice>
        <mc:Fallback xmlns="">
          <p:pic>
            <p:nvPicPr>
              <p:cNvPr id="15" name="잉크 14">
                <a:extLst>
                  <a:ext uri="{FF2B5EF4-FFF2-40B4-BE49-F238E27FC236}">
                    <a16:creationId xmlns:a16="http://schemas.microsoft.com/office/drawing/2014/main" id="{B83B59BB-DB2C-4849-B8D9-D31C908CFD3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33320" y="1364400"/>
                <a:ext cx="6335640" cy="4817880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00DA5DD1-3B49-463C-AFD7-4ED883B2FA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9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800"/>
    </mc:Choice>
    <mc:Fallback xmlns="">
      <p:transition spd="slow" advTm="50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4. Sequence Diagram - 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광고 프로그램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(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맞춤 광고 제공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)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6449D5-9AA0-4786-927C-79AB0D138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12" y="871538"/>
            <a:ext cx="10467975" cy="557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잉크 1">
                <a:extLst>
                  <a:ext uri="{FF2B5EF4-FFF2-40B4-BE49-F238E27FC236}">
                    <a16:creationId xmlns:a16="http://schemas.microsoft.com/office/drawing/2014/main" id="{6AEF2744-04BD-413C-991A-FB93E11F64D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80560" y="1150920"/>
              <a:ext cx="5005080" cy="4584600"/>
            </p14:xfrm>
          </p:contentPart>
        </mc:Choice>
        <mc:Fallback xmlns="">
          <p:pic>
            <p:nvPicPr>
              <p:cNvPr id="2" name="잉크 1">
                <a:extLst>
                  <a:ext uri="{FF2B5EF4-FFF2-40B4-BE49-F238E27FC236}">
                    <a16:creationId xmlns:a16="http://schemas.microsoft.com/office/drawing/2014/main" id="{6AEF2744-04BD-413C-991A-FB93E11F64D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64720" y="1087560"/>
                <a:ext cx="5036400" cy="4711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71B2B9C8-03F8-43A4-89D5-78B2267FF5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95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193"/>
    </mc:Choice>
    <mc:Fallback xmlns="">
      <p:transition spd="slow" advTm="36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2A480C3-8D63-40DE-A81B-97C00BFE9ED6}"/>
              </a:ext>
            </a:extLst>
          </p:cNvPr>
          <p:cNvSpPr/>
          <p:nvPr/>
        </p:nvSpPr>
        <p:spPr>
          <a:xfrm>
            <a:off x="0" y="0"/>
            <a:ext cx="5982789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46E8A87-B5E6-4665-BD1F-EFD31AA634BF}"/>
              </a:ext>
            </a:extLst>
          </p:cNvPr>
          <p:cNvSpPr/>
          <p:nvPr/>
        </p:nvSpPr>
        <p:spPr>
          <a:xfrm>
            <a:off x="2189732" y="2690336"/>
            <a:ext cx="1603324" cy="147732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목 차</a:t>
            </a:r>
            <a:endParaRPr lang="en-US" altLang="ko-KR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en-US" altLang="ko-KR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INDEX</a:t>
            </a:r>
            <a:endParaRPr lang="en-US" altLang="ko-KR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EC2A5B6-83E7-4ED4-B9B8-E0E5569A0B13}"/>
              </a:ext>
            </a:extLst>
          </p:cNvPr>
          <p:cNvSpPr/>
          <p:nvPr/>
        </p:nvSpPr>
        <p:spPr>
          <a:xfrm>
            <a:off x="6096000" y="1757760"/>
            <a:ext cx="598278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3600" b="1" dirty="0">
                <a:ln w="9525">
                  <a:solidFill>
                    <a:schemeClr val="bg1"/>
                  </a:solidFill>
                  <a:prstDash val="solid"/>
                </a:ln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Actor-Goal List</a:t>
            </a:r>
            <a:endParaRPr lang="en-US" altLang="ko-KR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9E662CF-2C85-4F84-A0AB-ED2A7F641A28}"/>
              </a:ext>
            </a:extLst>
          </p:cNvPr>
          <p:cNvSpPr/>
          <p:nvPr/>
        </p:nvSpPr>
        <p:spPr>
          <a:xfrm>
            <a:off x="6096000" y="2567657"/>
            <a:ext cx="598278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3600" b="1" dirty="0">
                <a:ln w="9525">
                  <a:solidFill>
                    <a:schemeClr val="bg1"/>
                  </a:solidFill>
                  <a:prstDash val="solid"/>
                </a:ln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Use Case Diagram</a:t>
            </a:r>
            <a:endParaRPr lang="en-US" altLang="ko-KR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F1ED98D-C697-4946-A24A-F6727F7153ED}"/>
              </a:ext>
            </a:extLst>
          </p:cNvPr>
          <p:cNvSpPr/>
          <p:nvPr/>
        </p:nvSpPr>
        <p:spPr>
          <a:xfrm>
            <a:off x="6096000" y="3377554"/>
            <a:ext cx="598278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3600" b="1" dirty="0">
                <a:ln w="9525">
                  <a:solidFill>
                    <a:schemeClr val="bg1"/>
                  </a:solidFill>
                  <a:prstDash val="solid"/>
                </a:ln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Use Case Text</a:t>
            </a:r>
            <a:endParaRPr lang="en-US" altLang="ko-KR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1BE12D0-F940-419C-BCD3-FA2CD82A21D9}"/>
              </a:ext>
            </a:extLst>
          </p:cNvPr>
          <p:cNvSpPr/>
          <p:nvPr/>
        </p:nvSpPr>
        <p:spPr>
          <a:xfrm>
            <a:off x="6096000" y="4187451"/>
            <a:ext cx="598278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3600" b="1" dirty="0">
                <a:ln w="9525">
                  <a:solidFill>
                    <a:schemeClr val="bg1"/>
                  </a:solidFill>
                  <a:prstDash val="solid"/>
                </a:ln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4. Sequence Diagram</a:t>
            </a:r>
            <a:endParaRPr lang="en-US" altLang="ko-KR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F834221-3CE7-4908-95DB-660259282794}"/>
              </a:ext>
            </a:extLst>
          </p:cNvPr>
          <p:cNvSpPr/>
          <p:nvPr/>
        </p:nvSpPr>
        <p:spPr>
          <a:xfrm>
            <a:off x="6096000" y="4997348"/>
            <a:ext cx="598278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3600" b="1" dirty="0">
                <a:ln w="9525">
                  <a:solidFill>
                    <a:schemeClr val="bg1"/>
                  </a:solidFill>
                  <a:prstDash val="solid"/>
                </a:ln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5. Class Diagram</a:t>
            </a:r>
            <a:endParaRPr lang="en-US" altLang="ko-KR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1BF850FB-FC24-4B95-A263-7C1CF54EEE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090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1"/>
    </mc:Choice>
    <mc:Fallback xmlns="">
      <p:transition spd="slow" advTm="4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4. Sequence Diagram - 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뱅킹 프로그램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(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출금 기능 제한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)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99927FB8-0947-40E9-B7F2-0E9204BC2C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020" t="7948" r="38124" b="32981"/>
          <a:stretch/>
        </p:blipFill>
        <p:spPr>
          <a:xfrm>
            <a:off x="1520458" y="922198"/>
            <a:ext cx="8410352" cy="571990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10" name="잉크 9">
                <a:extLst>
                  <a:ext uri="{FF2B5EF4-FFF2-40B4-BE49-F238E27FC236}">
                    <a16:creationId xmlns:a16="http://schemas.microsoft.com/office/drawing/2014/main" id="{8A7C3CD6-E29B-4269-B982-DEC4A2A69AD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00680" y="2226600"/>
              <a:ext cx="1945800" cy="4104720"/>
            </p14:xfrm>
          </p:contentPart>
        </mc:Choice>
        <mc:Fallback xmlns="">
          <p:pic>
            <p:nvPicPr>
              <p:cNvPr id="10" name="잉크 9">
                <a:extLst>
                  <a:ext uri="{FF2B5EF4-FFF2-40B4-BE49-F238E27FC236}">
                    <a16:creationId xmlns:a16="http://schemas.microsoft.com/office/drawing/2014/main" id="{8A7C3CD6-E29B-4269-B982-DEC4A2A69A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84840" y="2163240"/>
                <a:ext cx="1977120" cy="423144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FF3D479A-D0C8-497B-A298-8389E7D214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236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661"/>
    </mc:Choice>
    <mc:Fallback xmlns="">
      <p:transition spd="slow" advTm="29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995F3EC-9A31-464A-96D0-DC9B5D99C813}"/>
              </a:ext>
            </a:extLst>
          </p:cNvPr>
          <p:cNvSpPr txBox="1"/>
          <p:nvPr/>
        </p:nvSpPr>
        <p:spPr>
          <a:xfrm>
            <a:off x="75208" y="3119844"/>
            <a:ext cx="2818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5. Class Diagram</a:t>
            </a:r>
            <a:endParaRPr lang="ko-KR" altLang="en-US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D3A83D5-7CE0-4DB5-BFDB-B14EC3F6A5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264" y="69675"/>
            <a:ext cx="9120736" cy="6718649"/>
          </a:xfrm>
          <a:prstGeom prst="rect">
            <a:avLst/>
          </a:prstGeom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A2539DEC-4EFB-4D2A-BFFB-6A704C18A7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39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15"/>
    </mc:Choice>
    <mc:Fallback xmlns="">
      <p:transition spd="slow" advTm="8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995F3EC-9A31-464A-96D0-DC9B5D99C813}"/>
              </a:ext>
            </a:extLst>
          </p:cNvPr>
          <p:cNvSpPr txBox="1"/>
          <p:nvPr/>
        </p:nvSpPr>
        <p:spPr>
          <a:xfrm>
            <a:off x="75208" y="3119844"/>
            <a:ext cx="2818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5. Class Diagram</a:t>
            </a:r>
            <a:endParaRPr lang="ko-KR" altLang="en-US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D3A83D5-7CE0-4DB5-BFDB-B14EC3F6A5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264" y="69675"/>
            <a:ext cx="9120736" cy="671864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705ED7A-D3CD-4717-8E03-4413ACBC998A}"/>
              </a:ext>
            </a:extLst>
          </p:cNvPr>
          <p:cNvSpPr/>
          <p:nvPr/>
        </p:nvSpPr>
        <p:spPr>
          <a:xfrm>
            <a:off x="2996056" y="3017520"/>
            <a:ext cx="5443094" cy="369417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잉크 1">
                <a:extLst>
                  <a:ext uri="{FF2B5EF4-FFF2-40B4-BE49-F238E27FC236}">
                    <a16:creationId xmlns:a16="http://schemas.microsoft.com/office/drawing/2014/main" id="{4303067E-E946-4026-8C32-047E09A540B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875400" y="4162680"/>
              <a:ext cx="4178520" cy="1563480"/>
            </p14:xfrm>
          </p:contentPart>
        </mc:Choice>
        <mc:Fallback xmlns="">
          <p:pic>
            <p:nvPicPr>
              <p:cNvPr id="2" name="잉크 1">
                <a:extLst>
                  <a:ext uri="{FF2B5EF4-FFF2-40B4-BE49-F238E27FC236}">
                    <a16:creationId xmlns:a16="http://schemas.microsoft.com/office/drawing/2014/main" id="{4303067E-E946-4026-8C32-047E09A540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59560" y="4099320"/>
                <a:ext cx="4209840" cy="1690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F84DF11B-153B-4364-B55F-8109E76049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17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95"/>
    </mc:Choice>
    <mc:Fallback xmlns="">
      <p:transition spd="slow" advTm="36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147E89A-C4BC-4AB1-BCEC-4E3168E886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092" y="0"/>
            <a:ext cx="930990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95F3EC-9A31-464A-96D0-DC9B5D99C813}"/>
              </a:ext>
            </a:extLst>
          </p:cNvPr>
          <p:cNvSpPr txBox="1"/>
          <p:nvPr/>
        </p:nvSpPr>
        <p:spPr>
          <a:xfrm>
            <a:off x="75208" y="3119844"/>
            <a:ext cx="2818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5. Class Diagram</a:t>
            </a:r>
            <a:endParaRPr lang="ko-KR" altLang="en-US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D480BD0-3FDA-49F6-970E-F17F96B71556}"/>
              </a:ext>
            </a:extLst>
          </p:cNvPr>
          <p:cNvSpPr/>
          <p:nvPr/>
        </p:nvSpPr>
        <p:spPr>
          <a:xfrm>
            <a:off x="6612835" y="0"/>
            <a:ext cx="5443094" cy="24003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1C7CA58B-9D77-4997-9A49-5B96889629E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842240" y="254880"/>
              <a:ext cx="4095360" cy="85860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1C7CA58B-9D77-4997-9A49-5B96889629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26400" y="191520"/>
                <a:ext cx="4126680" cy="9853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4C1B046F-91EC-48A7-A8E0-ECFEA05179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67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02"/>
    </mc:Choice>
    <mc:Fallback xmlns="">
      <p:transition spd="slow" advTm="13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AF29680-BC28-4D50-9746-3728A5413F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092" y="0"/>
            <a:ext cx="930990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95F3EC-9A31-464A-96D0-DC9B5D99C813}"/>
              </a:ext>
            </a:extLst>
          </p:cNvPr>
          <p:cNvSpPr txBox="1"/>
          <p:nvPr/>
        </p:nvSpPr>
        <p:spPr>
          <a:xfrm>
            <a:off x="75208" y="3119844"/>
            <a:ext cx="2818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5. Class Diagram</a:t>
            </a:r>
            <a:endParaRPr lang="ko-KR" altLang="en-US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AF6C478-74C4-483A-BADB-0466428297C7}"/>
              </a:ext>
            </a:extLst>
          </p:cNvPr>
          <p:cNvSpPr/>
          <p:nvPr/>
        </p:nvSpPr>
        <p:spPr>
          <a:xfrm>
            <a:off x="2996056" y="78377"/>
            <a:ext cx="4693613" cy="3657599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9" name="잉크 8">
                <a:extLst>
                  <a:ext uri="{FF2B5EF4-FFF2-40B4-BE49-F238E27FC236}">
                    <a16:creationId xmlns:a16="http://schemas.microsoft.com/office/drawing/2014/main" id="{53C395BC-3D79-4DCE-A4FB-198A1B2FA48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66520" y="456840"/>
              <a:ext cx="3580200" cy="3160080"/>
            </p14:xfrm>
          </p:contentPart>
        </mc:Choice>
        <mc:Fallback xmlns="">
          <p:pic>
            <p:nvPicPr>
              <p:cNvPr id="9" name="잉크 8">
                <a:extLst>
                  <a:ext uri="{FF2B5EF4-FFF2-40B4-BE49-F238E27FC236}">
                    <a16:creationId xmlns:a16="http://schemas.microsoft.com/office/drawing/2014/main" id="{53C395BC-3D79-4DCE-A4FB-198A1B2FA4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50680" y="393480"/>
                <a:ext cx="3611520" cy="32868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E5482AF8-7D8A-4E35-BB17-75B7D47CE0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644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80"/>
    </mc:Choice>
    <mc:Fallback xmlns="">
      <p:transition spd="slow" advTm="35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916FC0C-B1FA-44CF-99B8-C68C6F23D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092" y="0"/>
            <a:ext cx="930990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95F3EC-9A31-464A-96D0-DC9B5D99C813}"/>
              </a:ext>
            </a:extLst>
          </p:cNvPr>
          <p:cNvSpPr txBox="1"/>
          <p:nvPr/>
        </p:nvSpPr>
        <p:spPr>
          <a:xfrm>
            <a:off x="75208" y="3119844"/>
            <a:ext cx="2818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5. Class Diagram</a:t>
            </a:r>
            <a:endParaRPr lang="ko-KR" altLang="en-US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F506BA8-3E79-4B65-9ABC-39EA7F60254E}"/>
              </a:ext>
            </a:extLst>
          </p:cNvPr>
          <p:cNvSpPr/>
          <p:nvPr/>
        </p:nvSpPr>
        <p:spPr>
          <a:xfrm>
            <a:off x="6240780" y="1291044"/>
            <a:ext cx="4714603" cy="328966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16" name="잉크 15">
                <a:extLst>
                  <a:ext uri="{FF2B5EF4-FFF2-40B4-BE49-F238E27FC236}">
                    <a16:creationId xmlns:a16="http://schemas.microsoft.com/office/drawing/2014/main" id="{0CC49A49-7E21-4F5C-8D98-3009DAB888A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474240" y="1682640"/>
              <a:ext cx="4214520" cy="3297600"/>
            </p14:xfrm>
          </p:contentPart>
        </mc:Choice>
        <mc:Fallback xmlns="">
          <p:pic>
            <p:nvPicPr>
              <p:cNvPr id="16" name="잉크 15">
                <a:extLst>
                  <a:ext uri="{FF2B5EF4-FFF2-40B4-BE49-F238E27FC236}">
                    <a16:creationId xmlns:a16="http://schemas.microsoft.com/office/drawing/2014/main" id="{0CC49A49-7E21-4F5C-8D98-3009DAB888A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458400" y="1619280"/>
                <a:ext cx="4245840" cy="3424320"/>
              </a:xfrm>
              <a:prstGeom prst="rect">
                <a:avLst/>
              </a:prstGeom>
            </p:spPr>
          </p:pic>
        </mc:Fallback>
      </mc:AlternateContent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863C30CA-6CED-4B72-BEDC-565AA9EABB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728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62"/>
    </mc:Choice>
    <mc:Fallback xmlns="">
      <p:transition spd="slow" advTm="23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왼쪽 대괄호 21">
            <a:extLst>
              <a:ext uri="{FF2B5EF4-FFF2-40B4-BE49-F238E27FC236}">
                <a16:creationId xmlns:a16="http://schemas.microsoft.com/office/drawing/2014/main" id="{0C1E8224-A854-4786-9E60-A97C0E006040}"/>
              </a:ext>
            </a:extLst>
          </p:cNvPr>
          <p:cNvSpPr/>
          <p:nvPr/>
        </p:nvSpPr>
        <p:spPr>
          <a:xfrm>
            <a:off x="2522324" y="1844842"/>
            <a:ext cx="1331494" cy="2422358"/>
          </a:xfrm>
          <a:prstGeom prst="leftBracke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대괄호 22">
            <a:extLst>
              <a:ext uri="{FF2B5EF4-FFF2-40B4-BE49-F238E27FC236}">
                <a16:creationId xmlns:a16="http://schemas.microsoft.com/office/drawing/2014/main" id="{535045EF-30A3-4FE5-A3CA-22C6DBC5A032}"/>
              </a:ext>
            </a:extLst>
          </p:cNvPr>
          <p:cNvSpPr/>
          <p:nvPr/>
        </p:nvSpPr>
        <p:spPr>
          <a:xfrm>
            <a:off x="8338184" y="1844030"/>
            <a:ext cx="1329396" cy="2422358"/>
          </a:xfrm>
          <a:prstGeom prst="rightBracke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DA5719-629E-44BF-8C91-EC34C90159F9}"/>
              </a:ext>
            </a:extLst>
          </p:cNvPr>
          <p:cNvSpPr txBox="1"/>
          <p:nvPr/>
        </p:nvSpPr>
        <p:spPr>
          <a:xfrm>
            <a:off x="2528213" y="2479493"/>
            <a:ext cx="71393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감사합니다</a:t>
            </a:r>
            <a:r>
              <a:rPr lang="en-US" altLang="ko-KR" sz="36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</a:p>
          <a:p>
            <a:pPr algn="ctr"/>
            <a:r>
              <a:rPr lang="en-US" altLang="ko-KR" sz="36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Thank You</a:t>
            </a:r>
            <a:endParaRPr lang="ko-KR" altLang="en-US" sz="36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D756556D-917C-4F57-8C51-40EF1E9BFE08}"/>
              </a:ext>
            </a:extLst>
          </p:cNvPr>
          <p:cNvSpPr/>
          <p:nvPr/>
        </p:nvSpPr>
        <p:spPr>
          <a:xfrm>
            <a:off x="9182911" y="4379998"/>
            <a:ext cx="2597284" cy="4265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Group B, 8</a:t>
            </a:r>
            <a:r>
              <a:rPr lang="en-US" altLang="ko-KR" b="1" baseline="30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th</a:t>
            </a:r>
            <a:r>
              <a:rPr lang="en-US" altLang="ko-KR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Team</a:t>
            </a:r>
            <a:endParaRPr lang="ko-KR" altLang="en-US" b="1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89D3-9974-4589-979F-355047187C24}"/>
              </a:ext>
            </a:extLst>
          </p:cNvPr>
          <p:cNvSpPr txBox="1"/>
          <p:nvPr/>
        </p:nvSpPr>
        <p:spPr>
          <a:xfrm>
            <a:off x="9182911" y="4867027"/>
            <a:ext cx="2249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2016112426 </a:t>
            </a:r>
            <a:r>
              <a:rPr lang="ko-KR" altLang="en-US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김성준</a:t>
            </a:r>
            <a:endParaRPr lang="en-US" altLang="ko-KR" sz="15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r"/>
            <a:r>
              <a:rPr lang="en-US" altLang="ko-KR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2016112618 </a:t>
            </a:r>
            <a:r>
              <a:rPr lang="ko-KR" altLang="en-US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배정원</a:t>
            </a:r>
            <a:endParaRPr lang="en-US" altLang="ko-KR" sz="15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r"/>
            <a:r>
              <a:rPr lang="en-US" altLang="ko-KR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2016112645 </a:t>
            </a:r>
            <a:r>
              <a:rPr lang="ko-KR" altLang="en-US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조민규</a:t>
            </a:r>
            <a:endParaRPr lang="en-US" altLang="ko-KR" sz="15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r"/>
            <a:r>
              <a:rPr lang="en-US" altLang="ko-KR" sz="15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2019111773 </a:t>
            </a:r>
            <a:r>
              <a:rPr lang="ko-KR" altLang="en-US" sz="15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노승주</a:t>
            </a:r>
            <a:endParaRPr lang="ko-KR" altLang="en-US" sz="15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6E949C30-533E-427C-8D55-CF1ED746A2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8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8"/>
    </mc:Choice>
    <mc:Fallback xmlns="">
      <p:transition spd="slow" advTm="41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3C7CECE6-EF90-492F-ABD4-B6D78242623B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65CC66-B9BC-4A16-B66E-387B1EE773B1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1. Actor-Goal List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80CFC3EF-E3DE-4E0C-906F-199C4CC2986E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A545E122-ED88-43BB-BB25-1CC24CB51C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1926485"/>
              </p:ext>
            </p:extLst>
          </p:nvPr>
        </p:nvGraphicFramePr>
        <p:xfrm>
          <a:off x="516577" y="1968466"/>
          <a:ext cx="11158845" cy="413199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458852">
                  <a:extLst>
                    <a:ext uri="{9D8B030D-6E8A-4147-A177-3AD203B41FA5}">
                      <a16:colId xmlns:a16="http://schemas.microsoft.com/office/drawing/2014/main" val="597772296"/>
                    </a:ext>
                  </a:extLst>
                </a:gridCol>
                <a:gridCol w="2714171">
                  <a:extLst>
                    <a:ext uri="{9D8B030D-6E8A-4147-A177-3AD203B41FA5}">
                      <a16:colId xmlns:a16="http://schemas.microsoft.com/office/drawing/2014/main" val="2583935927"/>
                    </a:ext>
                  </a:extLst>
                </a:gridCol>
                <a:gridCol w="4107543">
                  <a:extLst>
                    <a:ext uri="{9D8B030D-6E8A-4147-A177-3AD203B41FA5}">
                      <a16:colId xmlns:a16="http://schemas.microsoft.com/office/drawing/2014/main" val="308156328"/>
                    </a:ext>
                  </a:extLst>
                </a:gridCol>
                <a:gridCol w="1878279">
                  <a:extLst>
                    <a:ext uri="{9D8B030D-6E8A-4147-A177-3AD203B41FA5}">
                      <a16:colId xmlns:a16="http://schemas.microsoft.com/office/drawing/2014/main" val="133409399"/>
                    </a:ext>
                  </a:extLst>
                </a:gridCol>
              </a:tblGrid>
              <a:tr h="140369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Actor-Goal List</a:t>
                      </a:r>
                      <a:endParaRPr lang="ko-KR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4911338"/>
                  </a:ext>
                </a:extLst>
              </a:tr>
              <a:tr h="5336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Actor</a:t>
                      </a:r>
                      <a:endParaRPr lang="ko-KR" alt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Type</a:t>
                      </a:r>
                      <a:endParaRPr lang="ko-KR" alt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Goals</a:t>
                      </a:r>
                      <a:endParaRPr lang="ko-KR" alt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Designer</a:t>
                      </a:r>
                      <a:endParaRPr lang="ko-KR" alt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8708873"/>
                  </a:ext>
                </a:extLst>
              </a:tr>
              <a:tr h="10673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User</a:t>
                      </a:r>
                      <a:endParaRPr lang="ko-KR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Primary Actor</a:t>
                      </a:r>
                      <a:endParaRPr lang="ko-KR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수입지출 내역 기입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ko-KR" altLang="en-US" sz="2000" dirty="0"/>
                        <a:t>수입지출 내역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조민규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672485"/>
                  </a:ext>
                </a:extLst>
              </a:tr>
              <a:tr h="5336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보안 프로그램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Supporting Actor</a:t>
                      </a:r>
                      <a:endParaRPr lang="ko-KR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보안 알림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김성준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0625276"/>
                  </a:ext>
                </a:extLst>
              </a:tr>
              <a:tr h="5336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광고 프로그램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맞춤 광고 제공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배정원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9301854"/>
                  </a:ext>
                </a:extLst>
              </a:tr>
              <a:tr h="5336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뱅킹 프로그램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출금 기능 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노승주</a:t>
                      </a:r>
                      <a:endParaRPr lang="ko-KR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9164293"/>
                  </a:ext>
                </a:extLst>
              </a:tr>
              <a:tr h="5336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컴퓨터 관리자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Offstage Actor</a:t>
                      </a:r>
                      <a:endParaRPr lang="ko-KR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SW </a:t>
                      </a:r>
                      <a:r>
                        <a:rPr lang="ko-KR" altLang="en-US" sz="2000" dirty="0"/>
                        <a:t>메모리 사용 내역 관리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김성준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36458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9" name="잉크 8">
                <a:extLst>
                  <a:ext uri="{FF2B5EF4-FFF2-40B4-BE49-F238E27FC236}">
                    <a16:creationId xmlns:a16="http://schemas.microsoft.com/office/drawing/2014/main" id="{9E51631E-EA81-4E0E-9626-8CE42464A88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61120" y="2974680"/>
              <a:ext cx="8460720" cy="3102120"/>
            </p14:xfrm>
          </p:contentPart>
        </mc:Choice>
        <mc:Fallback xmlns="">
          <p:pic>
            <p:nvPicPr>
              <p:cNvPr id="9" name="잉크 8">
                <a:extLst>
                  <a:ext uri="{FF2B5EF4-FFF2-40B4-BE49-F238E27FC236}">
                    <a16:creationId xmlns:a16="http://schemas.microsoft.com/office/drawing/2014/main" id="{9E51631E-EA81-4E0E-9626-8CE42464A8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5280" y="2911320"/>
                <a:ext cx="8492040" cy="322884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3393C870-ED6C-46F4-8774-12B519F390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82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77"/>
    </mc:Choice>
    <mc:Fallback xmlns="">
      <p:transition spd="slow" advTm="28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2.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Diagram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EE24246F-5669-48A1-AC56-1505E4903F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063" y="1000534"/>
            <a:ext cx="8187874" cy="5323312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FB530F7B-3A01-4637-B2F2-D075C69E53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838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39"/>
    </mc:Choice>
    <mc:Fallback xmlns="">
      <p:transition spd="slow" advTm="15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3.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Text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E8E3D0-41EE-47BB-A3AE-B37791256017}"/>
              </a:ext>
            </a:extLst>
          </p:cNvPr>
          <p:cNvSpPr/>
          <p:nvPr/>
        </p:nvSpPr>
        <p:spPr>
          <a:xfrm>
            <a:off x="453006" y="1560353"/>
            <a:ext cx="11333526" cy="5036390"/>
          </a:xfrm>
          <a:prstGeom prst="roundRect">
            <a:avLst>
              <a:gd name="adj" fmla="val 3039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t" anchorCtr="0"/>
          <a:lstStyle/>
          <a:p>
            <a:pPr marL="285750" indent="-285750">
              <a:buFontTx/>
              <a:buChar char="-"/>
            </a:pPr>
            <a:r>
              <a:rPr lang="en-US" altLang="ko-KR" b="1" dirty="0">
                <a:solidFill>
                  <a:schemeClr val="tx1"/>
                </a:solidFill>
              </a:rPr>
              <a:t>Main Success Scenario</a:t>
            </a:r>
            <a:endParaRPr lang="en-US" altLang="ko-KR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사용자는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Money Diary SW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접속한다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화면에서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기입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버튼을 클릭한다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시스템은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날짜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’, 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’, 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내용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’, 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금액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4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입력 폼이 담긴 화면을 띄운다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날짜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폼을 눌러 뜨는 캘린더에서 날짜를 선택한다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폼을 눌러 수입 또는 지출이 발생한 장소를 텍스트로 입력한다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내용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폼을 눌러 무엇을 수입 또는 지출 지출했는지를 텍스트로 입력한다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금액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폼을 눌러 수입일 경우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금액을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지출일 경우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금액을 정수로 입력한다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부호가 없을 경우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간주한다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 버튼을 눌러 완성된 입력 폼을 제출한다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입력한 수입 및 지출 내역이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Money Diary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기입된다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입력이 정상적으로 완료되었다는 메시지 박스를 띄운다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사용자는 기입한 내역이 제대로 입력되었는지 확인한다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A248E91-35FD-48A2-BFD7-6FD12E2C94F3}"/>
              </a:ext>
            </a:extLst>
          </p:cNvPr>
          <p:cNvSpPr/>
          <p:nvPr/>
        </p:nvSpPr>
        <p:spPr>
          <a:xfrm>
            <a:off x="478974" y="913458"/>
            <a:ext cx="3649211" cy="562063"/>
          </a:xfrm>
          <a:prstGeom prst="roundRect">
            <a:avLst>
              <a:gd name="adj" fmla="val 36719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 – User</a:t>
            </a:r>
          </a:p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Goal – Create Data (</a:t>
            </a:r>
            <a:r>
              <a:rPr lang="ko-KR" altLang="en-US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수입지출 내역 기입</a:t>
            </a:r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1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B4161ABC-EED4-449E-BB6D-5F6CE990B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45"/>
    </mc:Choice>
    <mc:Fallback xmlns="">
      <p:transition spd="slow" advTm="38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3.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Text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52DB88B-F393-4BF9-A2C4-469E7A46BC3E}"/>
              </a:ext>
            </a:extLst>
          </p:cNvPr>
          <p:cNvSpPr/>
          <p:nvPr/>
        </p:nvSpPr>
        <p:spPr>
          <a:xfrm>
            <a:off x="453006" y="1560353"/>
            <a:ext cx="11333526" cy="5036390"/>
          </a:xfrm>
          <a:prstGeom prst="roundRect">
            <a:avLst>
              <a:gd name="adj" fmla="val 3039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t" anchorCtr="0"/>
          <a:lstStyle/>
          <a:p>
            <a:pPr marL="285750" indent="-285750">
              <a:buFontTx/>
              <a:buChar char="-"/>
            </a:pPr>
            <a:r>
              <a:rPr lang="en-US" altLang="ko-KR" b="1" dirty="0">
                <a:solidFill>
                  <a:schemeClr val="tx1"/>
                </a:solidFill>
              </a:rPr>
              <a:t>Extensions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4a.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날짜 폼에 아무것도 입력하지 않았을 경우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 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날짜를 입력하세요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메시지박스를 화면에 띄운다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2.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날짜 폼에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포커싱이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이루어진다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3.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캘린더를 띄운다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4.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캘린더에서 날짜를 선택한다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5a.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장소 폼에 아무것도 입력하지 않았을 경우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장소를 입력하세요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메시지박스를 화면에 띄운다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2.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장소 폼에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포커싱이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이루어진다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3.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장소 폼에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글자 이상의 텍스트를 입력한다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4.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엔터를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누른다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D5B2869-DFF9-47FE-ACC9-F3B6C7BA1610}"/>
              </a:ext>
            </a:extLst>
          </p:cNvPr>
          <p:cNvSpPr/>
          <p:nvPr/>
        </p:nvSpPr>
        <p:spPr>
          <a:xfrm>
            <a:off x="478974" y="913458"/>
            <a:ext cx="3649211" cy="562063"/>
          </a:xfrm>
          <a:prstGeom prst="roundRect">
            <a:avLst>
              <a:gd name="adj" fmla="val 36719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 – User</a:t>
            </a:r>
          </a:p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Goal – Create Data (</a:t>
            </a:r>
            <a:r>
              <a:rPr lang="ko-KR" altLang="en-US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수입지출 내역 기입</a:t>
            </a:r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1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12507578-5D9A-4189-BB3F-892922FC8C6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73080" y="2081520"/>
              <a:ext cx="4114800" cy="205776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12507578-5D9A-4189-BB3F-892922FC8C6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7240" y="2018160"/>
                <a:ext cx="4146120" cy="218448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BA6ED27D-F80B-4DD8-AD91-3A12236DEA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4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05"/>
    </mc:Choice>
    <mc:Fallback xmlns="">
      <p:transition spd="slow" advTm="17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3.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Text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52DB88B-F393-4BF9-A2C4-469E7A46BC3E}"/>
              </a:ext>
            </a:extLst>
          </p:cNvPr>
          <p:cNvSpPr/>
          <p:nvPr/>
        </p:nvSpPr>
        <p:spPr>
          <a:xfrm>
            <a:off x="453006" y="1560353"/>
            <a:ext cx="11333526" cy="5036390"/>
          </a:xfrm>
          <a:prstGeom prst="roundRect">
            <a:avLst>
              <a:gd name="adj" fmla="val 3039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t" anchorCtr="0"/>
          <a:lstStyle/>
          <a:p>
            <a:pPr marL="285750" indent="-285750">
              <a:buFontTx/>
              <a:buChar char="-"/>
            </a:pPr>
            <a:r>
              <a:rPr lang="en-US" altLang="ko-KR" b="1">
                <a:solidFill>
                  <a:schemeClr val="tx1"/>
                </a:solidFill>
              </a:rPr>
              <a:t>Extensions</a:t>
            </a:r>
          </a:p>
          <a:p>
            <a:endParaRPr lang="en-US" altLang="ko-KR">
              <a:solidFill>
                <a:schemeClr val="tx1"/>
              </a:solidFill>
            </a:endParaRPr>
          </a:p>
          <a:p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6a. ‘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내용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폼에 아무것도 입력하지 않았을 경우</a:t>
            </a:r>
            <a:endParaRPr lang="en-US" altLang="ko-KR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 ‘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내용을 입력하세요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 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메시지박스를 화면에 띄운다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2.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내용 폼에 포커싱이 이루어진다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3. 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내용 폼에 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글자 이상의 텍스트를 입력한다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4. 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엔터를 누른다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7a. ‘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금액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폼에 아무것도 입력하지 않았거나 정수 이외의 텍스트를 경우</a:t>
            </a:r>
            <a:endParaRPr lang="en-US" altLang="ko-KR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 ‘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금액을 올바르게 입력하세요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메시지박스를 화면에 띄운다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2. 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금액 폼에 포커싱이 이루어진다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3. 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금액 폼에 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또는 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부호와 정수를 한 자리 이상 입력한다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4. </a:t>
            </a:r>
            <a:r>
              <a: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엔터를 누른다</a:t>
            </a:r>
            <a:r>
              <a:rPr lang="en-US" altLang="ko-KR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D5B2869-DFF9-47FE-ACC9-F3B6C7BA1610}"/>
              </a:ext>
            </a:extLst>
          </p:cNvPr>
          <p:cNvSpPr/>
          <p:nvPr/>
        </p:nvSpPr>
        <p:spPr>
          <a:xfrm>
            <a:off x="478974" y="913458"/>
            <a:ext cx="3649211" cy="562063"/>
          </a:xfrm>
          <a:prstGeom prst="roundRect">
            <a:avLst>
              <a:gd name="adj" fmla="val 36719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 – User</a:t>
            </a:r>
          </a:p>
          <a:p>
            <a:r>
              <a:rPr lang="en-US" altLang="ko-KR" sz="14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Goal – Create Data (</a:t>
            </a:r>
            <a:r>
              <a:rPr lang="ko-KR" altLang="en-US" sz="14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수입지출 내역 기입</a:t>
            </a:r>
            <a:r>
              <a:rPr lang="en-US" altLang="ko-KR" sz="14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1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4CD41CC5-BBDF-4FAB-9579-B7CB4241764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93160" y="2041560"/>
              <a:ext cx="909360" cy="217728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4CD41CC5-BBDF-4FAB-9579-B7CB424176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7320" y="1978200"/>
                <a:ext cx="940680" cy="23040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A9D0373D-442E-423B-9593-BCF1C34E40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63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87"/>
    </mc:Choice>
    <mc:Fallback xmlns="">
      <p:transition spd="slow" advTm="75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3.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Text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52DB88B-F393-4BF9-A2C4-469E7A46BC3E}"/>
              </a:ext>
            </a:extLst>
          </p:cNvPr>
          <p:cNvSpPr/>
          <p:nvPr/>
        </p:nvSpPr>
        <p:spPr>
          <a:xfrm>
            <a:off x="453006" y="1560353"/>
            <a:ext cx="11333526" cy="5036390"/>
          </a:xfrm>
          <a:prstGeom prst="roundRect">
            <a:avLst>
              <a:gd name="adj" fmla="val 3039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t" anchorCtr="0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b="1" dirty="0">
                <a:solidFill>
                  <a:schemeClr val="tx1"/>
                </a:solidFill>
              </a:rPr>
              <a:t>Main Success Scenario</a:t>
            </a:r>
            <a:endParaRPr lang="en-US" altLang="ko-KR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사용자는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Money Diary SW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접속한다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화면에서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버튼을 클릭한다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시스템은 검색 조건 폼을 화면에 띄운다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날짜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폼에서 조건에 넣을 날짜의 범위를 선택한다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입력이 없을 시 전체로 간주한다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폼에서 조건에 넣을 장소를 텍스트로 입력한다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입력이 없을 시 전체로 간주한다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내용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폼에서 조건에 넣을 내용을 텍스트로 입력한다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입력이 없을 시 전체로 간주한다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폼에서 조건에 넣을 가격의 범위를 정수로 입력한다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입력이 없을 시 전체로 간주한다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시스템은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서버에 입력한 조건에 맞는 사용자의 수입 지출 내역을 요청한다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요청에 따른 데이터 응답이 올때까지 대기한다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응답 받은 수입지출 데이터를 화면에 표시한다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D5B2869-DFF9-47FE-ACC9-F3B6C7BA1610}"/>
              </a:ext>
            </a:extLst>
          </p:cNvPr>
          <p:cNvSpPr/>
          <p:nvPr/>
        </p:nvSpPr>
        <p:spPr>
          <a:xfrm>
            <a:off x="478974" y="913458"/>
            <a:ext cx="3649211" cy="562063"/>
          </a:xfrm>
          <a:prstGeom prst="roundRect">
            <a:avLst>
              <a:gd name="adj" fmla="val 36719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 – User</a:t>
            </a:r>
          </a:p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Goal – Read Data (</a:t>
            </a:r>
            <a:r>
              <a:rPr lang="ko-KR" altLang="en-US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수입지출 내역 조회</a:t>
            </a:r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1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145DBF55-E00E-46D6-9101-CDB14F9D0C8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62040" y="1284120"/>
              <a:ext cx="8803440" cy="482472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145DBF55-E00E-46D6-9101-CDB14F9D0C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6200" y="1220760"/>
                <a:ext cx="8834760" cy="495144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BB00D953-CA89-4687-93AA-093CC7ADB1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0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36"/>
    </mc:Choice>
    <mc:Fallback xmlns="">
      <p:transition spd="slow" advTm="27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70BE3F0-3970-4AE9-8CB8-7FAE6B598D52}"/>
              </a:ext>
            </a:extLst>
          </p:cNvPr>
          <p:cNvGrpSpPr/>
          <p:nvPr/>
        </p:nvGrpSpPr>
        <p:grpSpPr>
          <a:xfrm>
            <a:off x="478974" y="148050"/>
            <a:ext cx="11158844" cy="618309"/>
            <a:chOff x="478974" y="148050"/>
            <a:chExt cx="11158844" cy="6183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95F3EC-9A31-464A-96D0-DC9B5D99C813}"/>
                </a:ext>
              </a:extLst>
            </p:cNvPr>
            <p:cNvSpPr txBox="1"/>
            <p:nvPr/>
          </p:nvSpPr>
          <p:spPr>
            <a:xfrm>
              <a:off x="554182" y="148050"/>
              <a:ext cx="110836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3. Use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Case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Text</a:t>
              </a:r>
              <a:endPara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EA3566A-9D0F-4C31-9E58-BB7FD120EFF7}"/>
                </a:ext>
              </a:extLst>
            </p:cNvPr>
            <p:cNvSpPr/>
            <p:nvPr/>
          </p:nvSpPr>
          <p:spPr>
            <a:xfrm>
              <a:off x="478974" y="671270"/>
              <a:ext cx="5956459" cy="9508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52DB88B-F393-4BF9-A2C4-469E7A46BC3E}"/>
              </a:ext>
            </a:extLst>
          </p:cNvPr>
          <p:cNvSpPr/>
          <p:nvPr/>
        </p:nvSpPr>
        <p:spPr>
          <a:xfrm>
            <a:off x="453006" y="1560353"/>
            <a:ext cx="11333526" cy="5036390"/>
          </a:xfrm>
          <a:prstGeom prst="roundRect">
            <a:avLst>
              <a:gd name="adj" fmla="val 3039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t" anchorCtr="0"/>
          <a:lstStyle/>
          <a:p>
            <a:pPr marL="285750" indent="-285750">
              <a:buFontTx/>
              <a:buChar char="-"/>
            </a:pPr>
            <a:r>
              <a:rPr lang="en-US" altLang="ko-KR" b="1" dirty="0">
                <a:solidFill>
                  <a:schemeClr val="tx1"/>
                </a:solidFill>
              </a:rPr>
              <a:t>Extensions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9a~10a.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통신 과정에서 장애가 생겼을 경우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1. 5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 이상 응답을 받지 못했을 경우 시스템은 장애가 발생한 것으로 판단한다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2.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이전의 요청을 취소하고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동일한 내용의 요청을 다시 서버에 전송한다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3.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상기의 과정을 최대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 반복한다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4. 3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번의 요청에도 응답이 없을 경우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오류 메시지박스를 화면에 띄운다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9b~10b.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서버로부터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전송받은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데이터가 없을 경우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 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수입 지출 내역이 없습니다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메시지를 화면에 띄운다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D5B2869-DFF9-47FE-ACC9-F3B6C7BA1610}"/>
              </a:ext>
            </a:extLst>
          </p:cNvPr>
          <p:cNvSpPr/>
          <p:nvPr/>
        </p:nvSpPr>
        <p:spPr>
          <a:xfrm>
            <a:off x="478974" y="913458"/>
            <a:ext cx="3649211" cy="562063"/>
          </a:xfrm>
          <a:prstGeom prst="roundRect">
            <a:avLst>
              <a:gd name="adj" fmla="val 36719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 – User</a:t>
            </a:r>
          </a:p>
          <a:p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Goal – Read Data (</a:t>
            </a:r>
            <a:r>
              <a:rPr lang="ko-KR" altLang="en-US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수입지출 내역 조회</a:t>
            </a:r>
            <a:r>
              <a:rPr lang="en-US" altLang="ko-KR" sz="1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1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8371523A-F10C-4824-A586-F8519CCF31E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34240" y="2304720"/>
              <a:ext cx="7743240" cy="211356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8371523A-F10C-4824-A586-F8519CCF31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8400" y="2241360"/>
                <a:ext cx="7774560" cy="224028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34A26188-1E08-4AB2-B83F-D7FC16F123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170"/>
    </mc:Choice>
    <mc:Fallback xmlns="">
      <p:transition spd="slow" advTm="34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2091</Words>
  <Application>Microsoft Office PowerPoint</Application>
  <PresentationFormat>와이드스크린</PresentationFormat>
  <Paragraphs>252</Paragraphs>
  <Slides>26</Slides>
  <Notes>4</Notes>
  <HiddenSlides>0</HiddenSlides>
  <MMClips>26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3" baseType="lpstr">
      <vt:lpstr>나눔고딕</vt:lpstr>
      <vt:lpstr>나눔스퀘어 Bold</vt:lpstr>
      <vt:lpstr>맑은 고딕</vt:lpstr>
      <vt:lpstr>배달의민족 한나체 Air</vt:lpstr>
      <vt:lpstr>배달의민족 한나체 Pro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SeongJun</dc:creator>
  <cp:lastModifiedBy>조민규</cp:lastModifiedBy>
  <cp:revision>113</cp:revision>
  <dcterms:created xsi:type="dcterms:W3CDTF">2021-11-30T01:59:43Z</dcterms:created>
  <dcterms:modified xsi:type="dcterms:W3CDTF">2021-12-05T06:00:37Z</dcterms:modified>
</cp:coreProperties>
</file>

<file path=docProps/thumbnail.jpeg>
</file>